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78" r:id="rId1"/>
    <p:sldMasterId id="2147483865" r:id="rId2"/>
    <p:sldMasterId id="2147483697" r:id="rId3"/>
    <p:sldMasterId id="2147483734" r:id="rId4"/>
    <p:sldMasterId id="2147483891" r:id="rId5"/>
  </p:sldMasterIdLst>
  <p:notesMasterIdLst>
    <p:notesMasterId r:id="rId45"/>
  </p:notesMasterIdLst>
  <p:handoutMasterIdLst>
    <p:handoutMasterId r:id="rId46"/>
  </p:handoutMasterIdLst>
  <p:sldIdLst>
    <p:sldId id="335" r:id="rId6"/>
    <p:sldId id="347" r:id="rId7"/>
    <p:sldId id="391" r:id="rId8"/>
    <p:sldId id="345" r:id="rId9"/>
    <p:sldId id="348" r:id="rId10"/>
    <p:sldId id="350" r:id="rId11"/>
    <p:sldId id="351" r:id="rId12"/>
    <p:sldId id="352" r:id="rId13"/>
    <p:sldId id="353" r:id="rId14"/>
    <p:sldId id="354" r:id="rId15"/>
    <p:sldId id="355" r:id="rId16"/>
    <p:sldId id="356" r:id="rId17"/>
    <p:sldId id="357" r:id="rId18"/>
    <p:sldId id="358" r:id="rId19"/>
    <p:sldId id="359" r:id="rId20"/>
    <p:sldId id="360" r:id="rId21"/>
    <p:sldId id="361" r:id="rId22"/>
    <p:sldId id="362" r:id="rId23"/>
    <p:sldId id="368" r:id="rId24"/>
    <p:sldId id="372" r:id="rId25"/>
    <p:sldId id="346" r:id="rId26"/>
    <p:sldId id="379" r:id="rId27"/>
    <p:sldId id="365" r:id="rId28"/>
    <p:sldId id="378" r:id="rId29"/>
    <p:sldId id="385" r:id="rId30"/>
    <p:sldId id="382" r:id="rId31"/>
    <p:sldId id="383" r:id="rId32"/>
    <p:sldId id="386" r:id="rId33"/>
    <p:sldId id="387" r:id="rId34"/>
    <p:sldId id="389" r:id="rId35"/>
    <p:sldId id="388" r:id="rId36"/>
    <p:sldId id="375" r:id="rId37"/>
    <p:sldId id="380" r:id="rId38"/>
    <p:sldId id="376" r:id="rId39"/>
    <p:sldId id="377" r:id="rId40"/>
    <p:sldId id="384" r:id="rId41"/>
    <p:sldId id="363" r:id="rId42"/>
    <p:sldId id="374" r:id="rId43"/>
    <p:sldId id="390"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869">
          <p15:clr>
            <a:srgbClr val="A4A3A4"/>
          </p15:clr>
        </p15:guide>
        <p15:guide id="2" pos="4339">
          <p15:clr>
            <a:srgbClr val="A4A3A4"/>
          </p15:clr>
        </p15:guide>
        <p15:guide id="3" pos="5269">
          <p15:clr>
            <a:srgbClr val="A4A3A4"/>
          </p15:clr>
        </p15:guide>
        <p15:guide id="4" pos="6584">
          <p15:clr>
            <a:srgbClr val="A4A3A4"/>
          </p15:clr>
        </p15:guide>
        <p15:guide id="5" pos="3840">
          <p15:clr>
            <a:srgbClr val="A4A3A4"/>
          </p15:clr>
        </p15:guide>
        <p15:guide id="6" pos="2048">
          <p15:clr>
            <a:srgbClr val="A4A3A4"/>
          </p15:clr>
        </p15:guide>
        <p15:guide id="7" pos="2389">
          <p15:clr>
            <a:srgbClr val="A4A3A4"/>
          </p15:clr>
        </p15:guide>
        <p15:guide id="8" pos="1753">
          <p15:clr>
            <a:srgbClr val="A4A3A4"/>
          </p15:clr>
        </p15:guide>
        <p15:guide id="9" orient="horz" pos="935">
          <p15:clr>
            <a:srgbClr val="A4A3A4"/>
          </p15:clr>
        </p15:guide>
      </p15:sldGuideLst>
    </p:ext>
    <p:ext uri="{2D200454-40CA-4A62-9FC3-DE9A4176ACB9}">
      <p15:notesGuideLst xmlns:p15="http://schemas.microsoft.com/office/powerpoint/2012/main">
        <p15:guide id="1" orient="horz" pos="2863">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5" roundtripDataSignature="AMtx7mhnfM7eQ6+E+5EsjalncF/UQ/X0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D4F8"/>
    <a:srgbClr val="FCFAB4"/>
    <a:srgbClr val="F7F793"/>
    <a:srgbClr val="E2A9F9"/>
    <a:srgbClr val="F5B7FB"/>
    <a:srgbClr val="F9A5F5"/>
    <a:srgbClr val="F66EF0"/>
    <a:srgbClr val="E672F2"/>
    <a:srgbClr val="AE12BE"/>
    <a:srgbClr val="F1F2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56" autoAdjust="0"/>
    <p:restoredTop sz="93979" autoAdjust="0"/>
  </p:normalViewPr>
  <p:slideViewPr>
    <p:cSldViewPr snapToGrid="0">
      <p:cViewPr varScale="1">
        <p:scale>
          <a:sx n="44" d="100"/>
          <a:sy n="44" d="100"/>
        </p:scale>
        <p:origin x="84" y="15"/>
      </p:cViewPr>
      <p:guideLst>
        <p:guide pos="869"/>
        <p:guide pos="4339"/>
        <p:guide pos="5269"/>
        <p:guide pos="6584"/>
        <p:guide pos="3840"/>
        <p:guide pos="2048"/>
        <p:guide pos="2389"/>
        <p:guide pos="1753"/>
        <p:guide orient="horz" pos="93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864"/>
    </p:cViewPr>
  </p:sorterViewPr>
  <p:notesViewPr>
    <p:cSldViewPr snapToGrid="0">
      <p:cViewPr varScale="1">
        <p:scale>
          <a:sx n="52" d="100"/>
          <a:sy n="52" d="100"/>
        </p:scale>
        <p:origin x="2680" y="60"/>
      </p:cViewPr>
      <p:guideLst>
        <p:guide orient="horz" pos="286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9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95" Type="http://customschemas.google.com/relationships/presentationmetadata" Target="meta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8" Type="http://schemas.openxmlformats.org/officeDocument/2006/relationships/slide" Target="slides/slide3.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AC375A8-1A1C-417A-A773-6ED92E5A1E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F3805A6-15CE-43C5-84D4-04FD3BD9D2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49A13D-EE66-4016-814A-C1102E936E30}" type="datetimeFigureOut">
              <a:rPr lang="de-DE" smtClean="0"/>
              <a:t>03.03.2020</a:t>
            </a:fld>
            <a:endParaRPr lang="de-DE"/>
          </a:p>
        </p:txBody>
      </p:sp>
      <p:sp>
        <p:nvSpPr>
          <p:cNvPr id="4" name="Fußzeilenplatzhalter 3">
            <a:extLst>
              <a:ext uri="{FF2B5EF4-FFF2-40B4-BE49-F238E27FC236}">
                <a16:creationId xmlns:a16="http://schemas.microsoft.com/office/drawing/2014/main" id="{A7154D27-D1C9-4937-9DD3-3BB299A588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35515545-C254-46D7-B7DF-5097B6497B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09A102-93FF-41D5-AB8F-3F8B9228980F}" type="slidenum">
              <a:rPr lang="de-DE" smtClean="0"/>
              <a:t>‹Nr.›</a:t>
            </a:fld>
            <a:endParaRPr lang="de-DE"/>
          </a:p>
        </p:txBody>
      </p:sp>
    </p:spTree>
    <p:extLst>
      <p:ext uri="{BB962C8B-B14F-4D97-AF65-F5344CB8AC3E}">
        <p14:creationId xmlns:p14="http://schemas.microsoft.com/office/powerpoint/2010/main" val="3517749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120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3" name="Google Shape;173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[5 second pause for reading]</a:t>
            </a:r>
            <a:endParaRPr/>
          </a:p>
        </p:txBody>
      </p:sp>
      <p:sp>
        <p:nvSpPr>
          <p:cNvPr id="1734" name="Google Shape;1734;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37932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1" name="Google Shape;184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t>[From transcript] “Many of us joined up – and indeed many people across the planet joined up. The </a:t>
            </a:r>
            <a:r>
              <a:rPr lang="en-US" sz="1200" dirty="0" err="1"/>
              <a:t>organisation</a:t>
            </a:r>
            <a:r>
              <a:rPr lang="en-US" sz="1200" dirty="0"/>
              <a:t>, although it started locally has spread now cross the planet and every day, new groups spring up all over the place – mostly in the UK, Europe and the US but also spreading to other places quite rapidly now.”</a:t>
            </a:r>
            <a:endParaRPr sz="1200" dirty="0"/>
          </a:p>
        </p:txBody>
      </p:sp>
      <p:sp>
        <p:nvSpPr>
          <p:cNvPr id="1842" name="Google Shape;184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4615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2" name="Google Shape;205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t>[From transcript] “So, just to finish with this… you don’t need permission to get involved with the organisation – you can visit the website… if you’ve got your phone on you you can just take a photo [of the QR code] and it’ll take you right there. You can find out who’s local to you or you could join a London group or you could start a UCL group or just do whatever… even just speak positively about us to your friends when they’re moaning about the disruption that we cause! Anything that you can do would be very helpful.”</a:t>
            </a:r>
            <a:endParaRPr sz="1200"/>
          </a:p>
        </p:txBody>
      </p:sp>
      <p:sp>
        <p:nvSpPr>
          <p:cNvPr id="2053" name="Google Shape;205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03967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4" name="Google Shape;182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“So we need to take a new approach.”</a:t>
            </a:r>
            <a:endParaRPr/>
          </a:p>
        </p:txBody>
      </p:sp>
      <p:sp>
        <p:nvSpPr>
          <p:cNvPr id="1825" name="Google Shape;182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1320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4" name="Google Shape;182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“So we need to take a new approach.”</a:t>
            </a:r>
            <a:endParaRPr/>
          </a:p>
        </p:txBody>
      </p:sp>
      <p:sp>
        <p:nvSpPr>
          <p:cNvPr id="1825" name="Google Shape;182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2255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3" name="Google Shape;183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transcript] “So… introducing Extinction Rebellion! This is an </a:t>
            </a:r>
            <a:r>
              <a:rPr lang="en-US" dirty="0" err="1"/>
              <a:t>organisation</a:t>
            </a:r>
            <a:r>
              <a:rPr lang="en-US" dirty="0"/>
              <a:t> that popped up seemingly out of nowhere and it came to public notice last year, shortly after the very </a:t>
            </a:r>
            <a:r>
              <a:rPr lang="en-US" dirty="0" err="1"/>
              <a:t>very</a:t>
            </a:r>
            <a:r>
              <a:rPr lang="en-US" dirty="0"/>
              <a:t> hot summer we had just had, and shortly after the IPCC report that had just said we have ten years or twelve years or whatever to take action or it may be too late. They really hit the headlines with a protest in which they blocked several of the major bridges in London and got themselves all over the news and reached the attention of many of us (including myself). They seemed to be offering something that nobody else was offering in terms of climate action. And so a lot of people became very interested in what they’re doing and their profile really rose rapidly.”</a:t>
            </a:r>
            <a:endParaRPr dirty="0"/>
          </a:p>
          <a:p>
            <a:pPr marL="0" lvl="0" indent="0" algn="l" rtl="0">
              <a:spcBef>
                <a:spcPts val="0"/>
              </a:spcBef>
              <a:spcAft>
                <a:spcPts val="0"/>
              </a:spcAft>
              <a:buNone/>
            </a:pPr>
            <a:endParaRPr dirty="0"/>
          </a:p>
        </p:txBody>
      </p:sp>
      <p:sp>
        <p:nvSpPr>
          <p:cNvPr id="1834" name="Google Shape;183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79252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0" name="Google Shape;185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Instead, we need to flout the rules – make new ones. </a:t>
            </a:r>
            <a:endParaRPr dirty="0"/>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Civil resistance, also called disobedience on non-violent direction action (NVDA – Extinction rebellion’s preferred term)  means that normally law-abiding citizens start breaking rules and laws as a way to force change in a system that is refusing to change.</a:t>
            </a:r>
            <a:endParaRPr dirty="0"/>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It has been used successfully many times in the past, notably by Gandhi who organized Indian rebellion against British rule, Rosa Parks who famously refused to give up her seat on a bus to a white person and triggered the American Civil Rights movement, and Martin Luther King who organized the movement and mobilized huge numbers of Americans to force changes to racially discriminatory laws.</a:t>
            </a:r>
            <a:endParaRPr dirty="0"/>
          </a:p>
          <a:p>
            <a:pPr marL="0" lvl="0" indent="0" algn="l" rtl="0">
              <a:spcBef>
                <a:spcPts val="0"/>
              </a:spcBef>
              <a:spcAft>
                <a:spcPts val="0"/>
              </a:spcAft>
              <a:buNone/>
            </a:pPr>
            <a:endParaRPr sz="1200" dirty="0">
              <a:latin typeface="Arial"/>
              <a:ea typeface="Arial"/>
              <a:cs typeface="Arial"/>
              <a:sym typeface="Arial"/>
            </a:endParaRPr>
          </a:p>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These people are regarded as heroes now, but at the time were often vilified for their law-breaking and disruptiveness. </a:t>
            </a:r>
            <a:endParaRPr dirty="0"/>
          </a:p>
          <a:p>
            <a:pPr marL="0" lvl="0" indent="0" algn="l" rtl="0">
              <a:spcBef>
                <a:spcPts val="0"/>
              </a:spcBef>
              <a:spcAft>
                <a:spcPts val="0"/>
              </a:spcAft>
              <a:buNone/>
            </a:pPr>
            <a:endParaRPr sz="1200" dirty="0">
              <a:latin typeface="Arial"/>
              <a:ea typeface="Arial"/>
              <a:cs typeface="Arial"/>
              <a:sym typeface="Arial"/>
            </a:endParaRPr>
          </a:p>
          <a:p>
            <a:pPr marL="0" lvl="0" indent="0" algn="l" rtl="0">
              <a:spcBef>
                <a:spcPts val="0"/>
              </a:spcBef>
              <a:spcAft>
                <a:spcPts val="0"/>
              </a:spcAft>
              <a:buNone/>
            </a:pPr>
            <a:r>
              <a:rPr lang="en-US" sz="1200" dirty="0"/>
              <a:t>[From transcript] “Now there’s actually a long and </a:t>
            </a:r>
            <a:r>
              <a:rPr lang="en-US" sz="1200" dirty="0" err="1"/>
              <a:t>honourable</a:t>
            </a:r>
            <a:r>
              <a:rPr lang="en-US" sz="1200" dirty="0"/>
              <a:t> history of moral people who have flouted the rules. This is called “civil resistance” or “civil disobedience” – the word that we use in Extinction Rebellion is “Non-violent direct action” and what that means is direct action by citizens who are trying to get change made by breaking rules and getting attention. And there have been some extremely famous and effective examples of civil resistance – Mahatma Gandhi, Rosa Parks and Martin Luther King are all political figures who have had (although they were individuals) they have managed to spawn movements that have transformed the society that they were in. So it’s possible for individuals to motivate collective change by resistance – resistance against authority.”</a:t>
            </a:r>
            <a:endParaRPr sz="1200" dirty="0"/>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p:txBody>
      </p:sp>
      <p:sp>
        <p:nvSpPr>
          <p:cNvPr id="1851" name="Google Shape;1851;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92204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2" name="Google Shape;187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transcript] “So what do we want? We have three basic demands. </a:t>
            </a:r>
            <a:endParaRPr dirty="0"/>
          </a:p>
          <a:p>
            <a:pPr marL="0" lvl="0" indent="0" algn="l" rtl="0">
              <a:spcBef>
                <a:spcPts val="1200"/>
              </a:spcBef>
              <a:spcAft>
                <a:spcPts val="0"/>
              </a:spcAft>
              <a:buNone/>
            </a:pPr>
            <a:r>
              <a:rPr lang="en-US" dirty="0"/>
              <a:t>The first is for the authorities – the government and the media – to tell the truth about the ecological crisis. There’s been a tendency to water down the problem. For example, for a long time the climate problem was presented as a scientific debate – so the BBC, when it had a climate scientist on, for example, to be interviewed, would have a climate-change sceptic to speak with the climate scientist in the interests of presenting “both sides” – as if there were a debate about climate change, when there </a:t>
            </a:r>
            <a:r>
              <a:rPr lang="en-US" i="1" dirty="0"/>
              <a:t>hasn’t</a:t>
            </a:r>
            <a:r>
              <a:rPr lang="en-US" dirty="0"/>
              <a:t> been a debate about climate change. Science is unanimous in its view that climate change is happening and it’s happening fast and it needs to be stopped. So we need to stop this false balance – we need people to be told what’s happening. It’s a really difficult truth, as you’ve heard – it’s not nice, it doesn’t make you feel good. People don’t like to be told things that don’t make them feel good. But they’re not going to act if they don’t know what’s going on. </a:t>
            </a:r>
            <a:endParaRPr dirty="0"/>
          </a:p>
          <a:p>
            <a:pPr marL="0" lvl="0" indent="0" algn="l" rtl="0">
              <a:spcBef>
                <a:spcPts val="1200"/>
              </a:spcBef>
              <a:spcAft>
                <a:spcPts val="0"/>
              </a:spcAft>
              <a:buNone/>
            </a:pPr>
            <a:r>
              <a:rPr lang="en-US" dirty="0"/>
              <a:t>The second thing is – we want the </a:t>
            </a:r>
            <a:r>
              <a:rPr lang="en-US" dirty="0" err="1"/>
              <a:t>industrialised</a:t>
            </a:r>
            <a:r>
              <a:rPr lang="en-US" dirty="0"/>
              <a:t> nations, including our own, to stop emitting greenhouse gases, and Extinction Rebellion has set a target for 2025 for this – to zero our emissions. Even if we zero our emissions – even if we did that tomorrow – we have at present 415 parts per million carbon dioxide in the atmosphere – we’re supposed to have 280 parts per million so even if we stopped our emissions we are going to continue warming for some unforeseeable amount of time until that excess carbon dioxide is taken up again. We need to stop immediately. </a:t>
            </a:r>
            <a:endParaRPr dirty="0"/>
          </a:p>
          <a:p>
            <a:pPr marL="0" lvl="0" indent="0" algn="l" rtl="0">
              <a:spcBef>
                <a:spcPts val="1200"/>
              </a:spcBef>
              <a:spcAft>
                <a:spcPts val="0"/>
              </a:spcAft>
              <a:buNone/>
            </a:pPr>
            <a:r>
              <a:rPr lang="en-US" dirty="0"/>
              <a:t>And then the third demand is for a Citizens’ Assembly on climate and ecological justice – I’ll talk more about that in a moment.”</a:t>
            </a:r>
            <a:endParaRPr dirty="0"/>
          </a:p>
        </p:txBody>
      </p:sp>
      <p:sp>
        <p:nvSpPr>
          <p:cNvPr id="1873" name="Google Shape;1873;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09093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0" name="Google Shape;188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transcript] “The second thing that’s really important about it is that it’s de-</a:t>
            </a:r>
            <a:r>
              <a:rPr lang="en-US" dirty="0" err="1"/>
              <a:t>centralised</a:t>
            </a:r>
            <a:r>
              <a:rPr lang="en-US" dirty="0"/>
              <a:t>. It’s not a central </a:t>
            </a:r>
            <a:r>
              <a:rPr lang="en-US" dirty="0" err="1"/>
              <a:t>organisation</a:t>
            </a:r>
            <a:r>
              <a:rPr lang="en-US" dirty="0"/>
              <a:t> with a headquarters as such (although there is a notional loose headquarters for coordination purposes) but essentially, the way it works is that provided a person is willing to sign up to the principles of Extinction Rebellion, which are laid out in its website (I’m not going to go through them in detail but the principles are basically to do with justice and fairness and all this type of stuff) – provided you’re willing to adhere to those principles and to support the three demands, anybody can act in the name of Extinction Rebellion.”</a:t>
            </a:r>
            <a:endParaRPr dirty="0"/>
          </a:p>
        </p:txBody>
      </p:sp>
      <p:sp>
        <p:nvSpPr>
          <p:cNvPr id="1881" name="Google Shape;188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90582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err="1"/>
              <a:t>gEOTECHMOLOGIE</a:t>
            </a:r>
            <a:endParaRPr lang="de-AT" dirty="0"/>
          </a:p>
        </p:txBody>
      </p:sp>
      <p:sp>
        <p:nvSpPr>
          <p:cNvPr id="4" name="Foliennummernplatzhalt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05185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599200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4" name="Google Shape;194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“The second thing that’s really important about it is that it’s de-centralised. It’s not a central organisation with a headquarters as such (although there is a notional loose headquarters for coordination purposes) but essentially, the way it works is that provided a person is willing to sign up to the principles of Extinction Rebellion, which are laid out in its website (I’m not going to go through them in detail but the principles are basically to do with justice and fairness and all this type of stuff) – provided you’re willing to adhere to those principles and to support the three demands, anybody can act in the name of Extinction Rebellion.”</a:t>
            </a:r>
            <a:endParaRPr/>
          </a:p>
        </p:txBody>
      </p:sp>
      <p:sp>
        <p:nvSpPr>
          <p:cNvPr id="1945" name="Google Shape;194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0041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654731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4075809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1419720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42885"/>
            <a:ext cx="10515600" cy="447675"/>
          </a:xfrm>
        </p:spPr>
        <p:txBody>
          <a:bodyPr>
            <a:normAutofit/>
          </a:bodyPr>
          <a:lstStyle>
            <a:lvl1pPr algn="ctr">
              <a:defRPr sz="3600">
                <a:latin typeface="FUCXED CAPS" pitchFamily="50" charset="0"/>
              </a:defRPr>
            </a:lvl1pPr>
          </a:lstStyle>
          <a:p>
            <a:r>
              <a:rPr lang="en-GB"/>
              <a:t>CLICK TO EDIT MASTER 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678725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4149460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066187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4801768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3707023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1267486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3457881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1305705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0083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639399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4490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399571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3912833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42885"/>
            <a:ext cx="10515600" cy="447675"/>
          </a:xfrm>
        </p:spPr>
        <p:txBody>
          <a:bodyPr>
            <a:normAutofit/>
          </a:bodyPr>
          <a:lstStyle>
            <a:lvl1pPr algn="ctr">
              <a:defRPr sz="3600">
                <a:latin typeface="FUCXED CAPS" pitchFamily="50" charset="0"/>
              </a:defRPr>
            </a:lvl1pPr>
          </a:lstStyle>
          <a:p>
            <a:r>
              <a:rPr lang="en-GB"/>
              <a:t>CLICK TO EDIT MASTER TITLE STYLE</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solidFill>
                  <a:prstClr val="black">
                    <a:tint val="75000"/>
                  </a:prstClr>
                </a:solidFill>
              </a:rPr>
              <a:pPr/>
              <a:t>3/3/2020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1F5C969-6BA6-134A-A34F-DC7B0F065984}" type="slidenum">
              <a:rPr lang="en-US" smtClean="0">
                <a:solidFill>
                  <a:prstClr val="black">
                    <a:tint val="75000"/>
                  </a:prstClr>
                </a:solidFill>
              </a:rPr>
              <a:pPr/>
              <a:t>‹Nr.›</a:t>
            </a:fld>
            <a:endParaRPr lang="en-US" dirty="0">
              <a:solidFill>
                <a:prstClr val="black">
                  <a:tint val="75000"/>
                </a:prstClr>
              </a:solidFill>
            </a:endParaRPr>
          </a:p>
        </p:txBody>
      </p:sp>
    </p:spTree>
    <p:extLst>
      <p:ext uri="{BB962C8B-B14F-4D97-AF65-F5344CB8AC3E}">
        <p14:creationId xmlns:p14="http://schemas.microsoft.com/office/powerpoint/2010/main" val="2449181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0"/>
        <p:cNvGrpSpPr/>
        <p:nvPr/>
      </p:nvGrpSpPr>
      <p:grpSpPr>
        <a:xfrm>
          <a:off x="0" y="0"/>
          <a:ext cx="0" cy="0"/>
          <a:chOff x="0" y="0"/>
          <a:chExt cx="0" cy="0"/>
        </a:xfrm>
      </p:grpSpPr>
      <p:sp>
        <p:nvSpPr>
          <p:cNvPr id="291" name="Google Shape;291;p86"/>
          <p:cNvSpPr txBox="1">
            <a:spLocks noGrp="1"/>
          </p:cNvSpPr>
          <p:nvPr>
            <p:ph type="title"/>
          </p:nvPr>
        </p:nvSpPr>
        <p:spPr>
          <a:xfrm>
            <a:off x="838200" y="242885"/>
            <a:ext cx="10515600" cy="4476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
        <p:cNvGrpSpPr/>
        <p:nvPr/>
      </p:nvGrpSpPr>
      <p:grpSpPr>
        <a:xfrm>
          <a:off x="0" y="0"/>
          <a:ext cx="0" cy="0"/>
          <a:chOff x="0" y="0"/>
          <a:chExt cx="0" cy="0"/>
        </a:xfrm>
      </p:grpSpPr>
      <p:sp>
        <p:nvSpPr>
          <p:cNvPr id="296" name="Google Shape;296;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299"/>
        <p:cNvGrpSpPr/>
        <p:nvPr/>
      </p:nvGrpSpPr>
      <p:grpSpPr>
        <a:xfrm>
          <a:off x="0" y="0"/>
          <a:ext cx="0" cy="0"/>
          <a:chOff x="0" y="0"/>
          <a:chExt cx="0" cy="0"/>
        </a:xfrm>
      </p:grpSpPr>
      <p:sp>
        <p:nvSpPr>
          <p:cNvPr id="300" name="Google Shape;300;p270"/>
          <p:cNvSpPr txBox="1">
            <a:spLocks noGrp="1"/>
          </p:cNvSpPr>
          <p:nvPr>
            <p:ph type="title"/>
          </p:nvPr>
        </p:nvSpPr>
        <p:spPr>
          <a:xfrm>
            <a:off x="838200" y="242885"/>
            <a:ext cx="10515600" cy="4476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2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2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2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2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5"/>
        <p:cNvGrpSpPr/>
        <p:nvPr/>
      </p:nvGrpSpPr>
      <p:grpSpPr>
        <a:xfrm>
          <a:off x="0" y="0"/>
          <a:ext cx="0" cy="0"/>
          <a:chOff x="0" y="0"/>
          <a:chExt cx="0" cy="0"/>
        </a:xfrm>
      </p:grpSpPr>
      <p:sp>
        <p:nvSpPr>
          <p:cNvPr id="306" name="Google Shape;306;p27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27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8" name="Google Shape;308;p2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2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2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1"/>
        <p:cNvGrpSpPr/>
        <p:nvPr/>
      </p:nvGrpSpPr>
      <p:grpSpPr>
        <a:xfrm>
          <a:off x="0" y="0"/>
          <a:ext cx="0" cy="0"/>
          <a:chOff x="0" y="0"/>
          <a:chExt cx="0" cy="0"/>
        </a:xfrm>
      </p:grpSpPr>
      <p:sp>
        <p:nvSpPr>
          <p:cNvPr id="312" name="Google Shape;312;p27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3" name="Google Shape;313;p27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4" name="Google Shape;314;p2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2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2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4150126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7"/>
        <p:cNvGrpSpPr/>
        <p:nvPr/>
      </p:nvGrpSpPr>
      <p:grpSpPr>
        <a:xfrm>
          <a:off x="0" y="0"/>
          <a:ext cx="0" cy="0"/>
          <a:chOff x="0" y="0"/>
          <a:chExt cx="0" cy="0"/>
        </a:xfrm>
      </p:grpSpPr>
      <p:sp>
        <p:nvSpPr>
          <p:cNvPr id="318" name="Google Shape;318;p2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27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27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2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2" name="Google Shape;322;p2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3" name="Google Shape;323;p2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24"/>
        <p:cNvGrpSpPr/>
        <p:nvPr/>
      </p:nvGrpSpPr>
      <p:grpSpPr>
        <a:xfrm>
          <a:off x="0" y="0"/>
          <a:ext cx="0" cy="0"/>
          <a:chOff x="0" y="0"/>
          <a:chExt cx="0" cy="0"/>
        </a:xfrm>
      </p:grpSpPr>
      <p:sp>
        <p:nvSpPr>
          <p:cNvPr id="325" name="Google Shape;325;p27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6" name="Google Shape;326;p27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7" name="Google Shape;327;p27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27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9" name="Google Shape;329;p27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2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2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2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3"/>
        <p:cNvGrpSpPr/>
        <p:nvPr/>
      </p:nvGrpSpPr>
      <p:grpSpPr>
        <a:xfrm>
          <a:off x="0" y="0"/>
          <a:ext cx="0" cy="0"/>
          <a:chOff x="0" y="0"/>
          <a:chExt cx="0" cy="0"/>
        </a:xfrm>
      </p:grpSpPr>
      <p:sp>
        <p:nvSpPr>
          <p:cNvPr id="334" name="Google Shape;334;p2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2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8"/>
        <p:cNvGrpSpPr/>
        <p:nvPr/>
      </p:nvGrpSpPr>
      <p:grpSpPr>
        <a:xfrm>
          <a:off x="0" y="0"/>
          <a:ext cx="0" cy="0"/>
          <a:chOff x="0" y="0"/>
          <a:chExt cx="0" cy="0"/>
        </a:xfrm>
      </p:grpSpPr>
      <p:sp>
        <p:nvSpPr>
          <p:cNvPr id="339" name="Google Shape;339;p27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0" name="Google Shape;340;p27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41" name="Google Shape;341;p27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2" name="Google Shape;342;p2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5"/>
        <p:cNvGrpSpPr/>
        <p:nvPr/>
      </p:nvGrpSpPr>
      <p:grpSpPr>
        <a:xfrm>
          <a:off x="0" y="0"/>
          <a:ext cx="0" cy="0"/>
          <a:chOff x="0" y="0"/>
          <a:chExt cx="0" cy="0"/>
        </a:xfrm>
      </p:grpSpPr>
      <p:sp>
        <p:nvSpPr>
          <p:cNvPr id="346" name="Google Shape;346;p27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27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1"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348" name="Google Shape;348;p27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9" name="Google Shape;349;p2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0" name="Google Shape;350;p2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1" name="Google Shape;351;p2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2"/>
        <p:cNvGrpSpPr/>
        <p:nvPr/>
      </p:nvGrpSpPr>
      <p:grpSpPr>
        <a:xfrm>
          <a:off x="0" y="0"/>
          <a:ext cx="0" cy="0"/>
          <a:chOff x="0" y="0"/>
          <a:chExt cx="0" cy="0"/>
        </a:xfrm>
      </p:grpSpPr>
      <p:sp>
        <p:nvSpPr>
          <p:cNvPr id="353" name="Google Shape;353;p2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4" name="Google Shape;354;p27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2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6" name="Google Shape;356;p2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7" name="Google Shape;357;p2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58"/>
        <p:cNvGrpSpPr/>
        <p:nvPr/>
      </p:nvGrpSpPr>
      <p:grpSpPr>
        <a:xfrm>
          <a:off x="0" y="0"/>
          <a:ext cx="0" cy="0"/>
          <a:chOff x="0" y="0"/>
          <a:chExt cx="0" cy="0"/>
        </a:xfrm>
      </p:grpSpPr>
      <p:sp>
        <p:nvSpPr>
          <p:cNvPr id="359" name="Google Shape;359;p27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0" name="Google Shape;360;p27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2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2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3" name="Google Shape;363;p2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accent4"/>
        </a:solidFill>
        <a:effectLst/>
      </p:bgPr>
    </p:bg>
    <p:spTree>
      <p:nvGrpSpPr>
        <p:cNvPr id="1" name="Shape 517"/>
        <p:cNvGrpSpPr/>
        <p:nvPr/>
      </p:nvGrpSpPr>
      <p:grpSpPr>
        <a:xfrm>
          <a:off x="0" y="0"/>
          <a:ext cx="0" cy="0"/>
          <a:chOff x="0" y="0"/>
          <a:chExt cx="0" cy="0"/>
        </a:xfrm>
      </p:grpSpPr>
      <p:sp>
        <p:nvSpPr>
          <p:cNvPr id="518" name="Google Shape;518;p1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19" name="Google Shape;519;p1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20" name="Google Shape;520;p1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521" name="Google Shape;521;p111"/>
          <p:cNvSpPr txBox="1">
            <a:spLocks noGrp="1"/>
          </p:cNvSpPr>
          <p:nvPr>
            <p:ph type="ctrTitle"/>
          </p:nvPr>
        </p:nvSpPr>
        <p:spPr>
          <a:xfrm>
            <a:off x="163436"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2" name="Google Shape;522;p111"/>
          <p:cNvSpPr txBox="1">
            <a:spLocks noGrp="1"/>
          </p:cNvSpPr>
          <p:nvPr>
            <p:ph type="subTitle" idx="1"/>
          </p:nvPr>
        </p:nvSpPr>
        <p:spPr>
          <a:xfrm>
            <a:off x="163436" y="4748575"/>
            <a:ext cx="11865130" cy="150718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013"/>
              <a:buNone/>
              <a:defRPr sz="1013"/>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523" name="Google Shape;523;p111"/>
          <p:cNvSpPr txBox="1">
            <a:spLocks noGrp="1"/>
          </p:cNvSpPr>
          <p:nvPr>
            <p:ph type="body" idx="2"/>
          </p:nvPr>
        </p:nvSpPr>
        <p:spPr>
          <a:xfrm>
            <a:off x="163361" y="1936007"/>
            <a:ext cx="11865129" cy="27119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531"/>
              <a:buNone/>
              <a:defRPr sz="2531" b="1">
                <a:solidFill>
                  <a:schemeClr val="lt1"/>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5"/>
        <p:cNvGrpSpPr/>
        <p:nvPr/>
      </p:nvGrpSpPr>
      <p:grpSpPr>
        <a:xfrm>
          <a:off x="0" y="0"/>
          <a:ext cx="0" cy="0"/>
          <a:chOff x="0" y="0"/>
          <a:chExt cx="0" cy="0"/>
        </a:xfrm>
      </p:grpSpPr>
      <p:sp>
        <p:nvSpPr>
          <p:cNvPr id="526" name="Google Shape;526;p14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7" name="Google Shape;527;p14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8" name="Google Shape;528;p14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29" name="Google Shape;529;p14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30" name="Google Shape;530;p14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1"/>
        <p:cNvGrpSpPr/>
        <p:nvPr/>
      </p:nvGrpSpPr>
      <p:grpSpPr>
        <a:xfrm>
          <a:off x="0" y="0"/>
          <a:ext cx="0" cy="0"/>
          <a:chOff x="0" y="0"/>
          <a:chExt cx="0" cy="0"/>
        </a:xfrm>
      </p:grpSpPr>
      <p:sp>
        <p:nvSpPr>
          <p:cNvPr id="532" name="Google Shape;532;p150"/>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3" name="Google Shape;533;p1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4" name="Google Shape;534;p15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35" name="Google Shape;535;p15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36" name="Google Shape;536;p15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827610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7"/>
        <p:cNvGrpSpPr/>
        <p:nvPr/>
      </p:nvGrpSpPr>
      <p:grpSpPr>
        <a:xfrm>
          <a:off x="0" y="0"/>
          <a:ext cx="0" cy="0"/>
          <a:chOff x="0" y="0"/>
          <a:chExt cx="0" cy="0"/>
        </a:xfrm>
      </p:grpSpPr>
      <p:sp>
        <p:nvSpPr>
          <p:cNvPr id="538" name="Google Shape;538;p151"/>
          <p:cNvSpPr txBox="1">
            <a:spLocks noGrp="1"/>
          </p:cNvSpPr>
          <p:nvPr>
            <p:ph type="title"/>
          </p:nvPr>
        </p:nvSpPr>
        <p:spPr>
          <a:xfrm>
            <a:off x="831850" y="1709739"/>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9" name="Google Shape;539;p151"/>
          <p:cNvSpPr txBox="1">
            <a:spLocks noGrp="1"/>
          </p:cNvSpPr>
          <p:nvPr>
            <p:ph type="body" idx="1"/>
          </p:nvPr>
        </p:nvSpPr>
        <p:spPr>
          <a:xfrm>
            <a:off x="831850"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40" name="Google Shape;540;p15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1" name="Google Shape;541;p15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2" name="Google Shape;542;p15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3"/>
        <p:cNvGrpSpPr/>
        <p:nvPr/>
      </p:nvGrpSpPr>
      <p:grpSpPr>
        <a:xfrm>
          <a:off x="0" y="0"/>
          <a:ext cx="0" cy="0"/>
          <a:chOff x="0" y="0"/>
          <a:chExt cx="0" cy="0"/>
        </a:xfrm>
      </p:grpSpPr>
      <p:sp>
        <p:nvSpPr>
          <p:cNvPr id="544" name="Google Shape;544;p152"/>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5" name="Google Shape;545;p1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6" name="Google Shape;546;p1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7" name="Google Shape;547;p15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8" name="Google Shape;548;p15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9" name="Google Shape;549;p15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0"/>
        <p:cNvGrpSpPr/>
        <p:nvPr/>
      </p:nvGrpSpPr>
      <p:grpSpPr>
        <a:xfrm>
          <a:off x="0" y="0"/>
          <a:ext cx="0" cy="0"/>
          <a:chOff x="0" y="0"/>
          <a:chExt cx="0" cy="0"/>
        </a:xfrm>
      </p:grpSpPr>
      <p:sp>
        <p:nvSpPr>
          <p:cNvPr id="551" name="Google Shape;551;p153"/>
          <p:cNvSpPr txBox="1">
            <a:spLocks noGrp="1"/>
          </p:cNvSpPr>
          <p:nvPr>
            <p:ph type="title"/>
          </p:nvPr>
        </p:nvSpPr>
        <p:spPr>
          <a:xfrm>
            <a:off x="839788"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2" name="Google Shape;552;p153"/>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3" name="Google Shape;553;p153"/>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4" name="Google Shape;554;p153"/>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5" name="Google Shape;555;p153"/>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6" name="Google Shape;556;p15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57" name="Google Shape;557;p15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58" name="Google Shape;558;p15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9"/>
        <p:cNvGrpSpPr/>
        <p:nvPr/>
      </p:nvGrpSpPr>
      <p:grpSpPr>
        <a:xfrm>
          <a:off x="0" y="0"/>
          <a:ext cx="0" cy="0"/>
          <a:chOff x="0" y="0"/>
          <a:chExt cx="0" cy="0"/>
        </a:xfrm>
      </p:grpSpPr>
      <p:sp>
        <p:nvSpPr>
          <p:cNvPr id="560" name="Google Shape;560;p154"/>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15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62" name="Google Shape;562;p15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63" name="Google Shape;563;p15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4"/>
        <p:cNvGrpSpPr/>
        <p:nvPr/>
      </p:nvGrpSpPr>
      <p:grpSpPr>
        <a:xfrm>
          <a:off x="0" y="0"/>
          <a:ext cx="0" cy="0"/>
          <a:chOff x="0" y="0"/>
          <a:chExt cx="0" cy="0"/>
        </a:xfrm>
      </p:grpSpPr>
      <p:sp>
        <p:nvSpPr>
          <p:cNvPr id="565" name="Google Shape;565;p155"/>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6" name="Google Shape;566;p15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67" name="Google Shape;567;p155"/>
          <p:cNvSpPr txBox="1">
            <a:spLocks noGrp="1"/>
          </p:cNvSpPr>
          <p:nvPr>
            <p:ph type="body" idx="2"/>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68" name="Google Shape;568;p15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69" name="Google Shape;569;p15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0" name="Google Shape;570;p15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71"/>
        <p:cNvGrpSpPr/>
        <p:nvPr/>
      </p:nvGrpSpPr>
      <p:grpSpPr>
        <a:xfrm>
          <a:off x="0" y="0"/>
          <a:ext cx="0" cy="0"/>
          <a:chOff x="0" y="0"/>
          <a:chExt cx="0" cy="0"/>
        </a:xfrm>
      </p:grpSpPr>
      <p:sp>
        <p:nvSpPr>
          <p:cNvPr id="572" name="Google Shape;572;p156"/>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3" name="Google Shape;573;p156"/>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1"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4" name="Google Shape;574;p156"/>
          <p:cNvSpPr txBox="1">
            <a:spLocks noGrp="1"/>
          </p:cNvSpPr>
          <p:nvPr>
            <p:ph type="body" idx="1"/>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5" name="Google Shape;575;p15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6" name="Google Shape;576;p15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7" name="Google Shape;577;p15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78"/>
        <p:cNvGrpSpPr/>
        <p:nvPr/>
      </p:nvGrpSpPr>
      <p:grpSpPr>
        <a:xfrm>
          <a:off x="0" y="0"/>
          <a:ext cx="0" cy="0"/>
          <a:chOff x="0" y="0"/>
          <a:chExt cx="0" cy="0"/>
        </a:xfrm>
      </p:grpSpPr>
      <p:sp>
        <p:nvSpPr>
          <p:cNvPr id="579" name="Google Shape;579;p157"/>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0" name="Google Shape;580;p15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1" name="Google Shape;581;p15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2" name="Google Shape;582;p15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3" name="Google Shape;583;p15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84"/>
        <p:cNvGrpSpPr/>
        <p:nvPr/>
      </p:nvGrpSpPr>
      <p:grpSpPr>
        <a:xfrm>
          <a:off x="0" y="0"/>
          <a:ext cx="0" cy="0"/>
          <a:chOff x="0" y="0"/>
          <a:chExt cx="0" cy="0"/>
        </a:xfrm>
      </p:grpSpPr>
      <p:sp>
        <p:nvSpPr>
          <p:cNvPr id="585" name="Google Shape;585;p15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6" name="Google Shape;586;p15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7" name="Google Shape;587;p15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8" name="Google Shape;588;p15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9" name="Google Shape;589;p15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accent1"/>
        </a:solidFill>
        <a:effectLst/>
      </p:bgPr>
    </p:bg>
    <p:spTree>
      <p:nvGrpSpPr>
        <p:cNvPr id="1" name="Shape 590"/>
        <p:cNvGrpSpPr/>
        <p:nvPr/>
      </p:nvGrpSpPr>
      <p:grpSpPr>
        <a:xfrm>
          <a:off x="0" y="0"/>
          <a:ext cx="0" cy="0"/>
          <a:chOff x="0" y="0"/>
          <a:chExt cx="0" cy="0"/>
        </a:xfrm>
      </p:grpSpPr>
      <p:sp>
        <p:nvSpPr>
          <p:cNvPr id="591" name="Google Shape;591;p15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92" name="Google Shape;592;p15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93" name="Google Shape;593;p15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594" name="Google Shape;594;p159"/>
          <p:cNvSpPr txBox="1">
            <a:spLocks noGrp="1"/>
          </p:cNvSpPr>
          <p:nvPr>
            <p:ph type="ctrTitle"/>
          </p:nvPr>
        </p:nvSpPr>
        <p:spPr>
          <a:xfrm>
            <a:off x="163513"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5" name="Google Shape;595;p159"/>
          <p:cNvSpPr txBox="1">
            <a:spLocks noGrp="1"/>
          </p:cNvSpPr>
          <p:nvPr>
            <p:ph type="subTitle" idx="1"/>
          </p:nvPr>
        </p:nvSpPr>
        <p:spPr>
          <a:xfrm>
            <a:off x="163513" y="3602038"/>
            <a:ext cx="11865130" cy="26537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013"/>
              <a:buNone/>
              <a:defRPr sz="1013">
                <a:solidFill>
                  <a:schemeClr val="lt1"/>
                </a:solidFill>
              </a:defRPr>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596" name="Google Shape;596;p159"/>
          <p:cNvSpPr txBox="1">
            <a:spLocks noGrp="1"/>
          </p:cNvSpPr>
          <p:nvPr>
            <p:ph type="body" idx="2"/>
          </p:nvPr>
        </p:nvSpPr>
        <p:spPr>
          <a:xfrm>
            <a:off x="163437" y="1936007"/>
            <a:ext cx="11865129" cy="16143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531"/>
              <a:buNone/>
              <a:defRPr sz="2531" b="1">
                <a:solidFill>
                  <a:schemeClr val="lt1"/>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597"/>
        <p:cNvGrpSpPr/>
        <p:nvPr/>
      </p:nvGrpSpPr>
      <p:grpSpPr>
        <a:xfrm>
          <a:off x="0" y="0"/>
          <a:ext cx="0" cy="0"/>
          <a:chOff x="0" y="0"/>
          <a:chExt cx="0" cy="0"/>
        </a:xfrm>
      </p:grpSpPr>
      <p:sp>
        <p:nvSpPr>
          <p:cNvPr id="598" name="Google Shape;598;p160"/>
          <p:cNvSpPr txBox="1">
            <a:spLocks noGrp="1"/>
          </p:cNvSpPr>
          <p:nvPr>
            <p:ph type="ctrTitle"/>
          </p:nvPr>
        </p:nvSpPr>
        <p:spPr>
          <a:xfrm>
            <a:off x="163436"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9" name="Google Shape;599;p160"/>
          <p:cNvSpPr txBox="1">
            <a:spLocks noGrp="1"/>
          </p:cNvSpPr>
          <p:nvPr>
            <p:ph type="subTitle" idx="1"/>
          </p:nvPr>
        </p:nvSpPr>
        <p:spPr>
          <a:xfrm>
            <a:off x="163436" y="3602038"/>
            <a:ext cx="11865130" cy="26537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013"/>
              <a:buNone/>
              <a:defRPr sz="1013"/>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600" name="Google Shape;600;p16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1" name="Google Shape;601;p16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2" name="Google Shape;602;p16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603" name="Google Shape;603;p160"/>
          <p:cNvSpPr txBox="1">
            <a:spLocks noGrp="1"/>
          </p:cNvSpPr>
          <p:nvPr>
            <p:ph type="body" idx="2"/>
          </p:nvPr>
        </p:nvSpPr>
        <p:spPr>
          <a:xfrm>
            <a:off x="163361" y="1936007"/>
            <a:ext cx="11865129" cy="16143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531"/>
              <a:buNone/>
              <a:defRPr sz="2531" b="1">
                <a:solidFill>
                  <a:schemeClr val="accent1"/>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1870237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2"/>
        </a:solidFill>
        <a:effectLst/>
      </p:bgPr>
    </p:bg>
    <p:spTree>
      <p:nvGrpSpPr>
        <p:cNvPr id="1" name="Shape 604"/>
        <p:cNvGrpSpPr/>
        <p:nvPr/>
      </p:nvGrpSpPr>
      <p:grpSpPr>
        <a:xfrm>
          <a:off x="0" y="0"/>
          <a:ext cx="0" cy="0"/>
          <a:chOff x="0" y="0"/>
          <a:chExt cx="0" cy="0"/>
        </a:xfrm>
      </p:grpSpPr>
      <p:sp>
        <p:nvSpPr>
          <p:cNvPr id="605" name="Google Shape;605;p16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6" name="Google Shape;606;p16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7" name="Google Shape;607;p16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608" name="Google Shape;608;p161"/>
          <p:cNvSpPr txBox="1">
            <a:spLocks noGrp="1"/>
          </p:cNvSpPr>
          <p:nvPr>
            <p:ph type="ctrTitle"/>
          </p:nvPr>
        </p:nvSpPr>
        <p:spPr>
          <a:xfrm>
            <a:off x="163436"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9" name="Google Shape;609;p161"/>
          <p:cNvSpPr txBox="1">
            <a:spLocks noGrp="1"/>
          </p:cNvSpPr>
          <p:nvPr>
            <p:ph type="subTitle" idx="1"/>
          </p:nvPr>
        </p:nvSpPr>
        <p:spPr>
          <a:xfrm>
            <a:off x="163436" y="4748575"/>
            <a:ext cx="11865130" cy="150718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013"/>
              <a:buNone/>
              <a:defRPr sz="1013"/>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610" name="Google Shape;610;p161"/>
          <p:cNvSpPr txBox="1">
            <a:spLocks noGrp="1"/>
          </p:cNvSpPr>
          <p:nvPr>
            <p:ph type="body" idx="2"/>
          </p:nvPr>
        </p:nvSpPr>
        <p:spPr>
          <a:xfrm>
            <a:off x="163361" y="1936007"/>
            <a:ext cx="11865129" cy="27119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F6900"/>
              </a:buClr>
              <a:buSzPts val="2531"/>
              <a:buNone/>
              <a:defRPr sz="2531" b="1">
                <a:solidFill>
                  <a:srgbClr val="5F6900"/>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Picture with Caption">
  <p:cSld name="1_Picture with Caption">
    <p:spTree>
      <p:nvGrpSpPr>
        <p:cNvPr id="1" name="Shape 611"/>
        <p:cNvGrpSpPr/>
        <p:nvPr/>
      </p:nvGrpSpPr>
      <p:grpSpPr>
        <a:xfrm>
          <a:off x="0" y="0"/>
          <a:ext cx="0" cy="0"/>
          <a:chOff x="0" y="0"/>
          <a:chExt cx="0" cy="0"/>
        </a:xfrm>
      </p:grpSpPr>
      <p:sp>
        <p:nvSpPr>
          <p:cNvPr id="612" name="Google Shape;612;p162"/>
          <p:cNvSpPr>
            <a:spLocks noGrp="1"/>
          </p:cNvSpPr>
          <p:nvPr>
            <p:ph type="pic" idx="2"/>
          </p:nvPr>
        </p:nvSpPr>
        <p:spPr>
          <a:xfrm>
            <a:off x="5183188" y="136526"/>
            <a:ext cx="6845376" cy="599941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350"/>
              <a:buFont typeface="Arial"/>
              <a:buNone/>
              <a:defRPr sz="1350" b="1"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1181"/>
              <a:buFont typeface="Arial"/>
              <a:buNone/>
              <a:defRPr sz="1181" b="1"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1013"/>
              <a:buFont typeface="Arial"/>
              <a:buNone/>
              <a:defRPr sz="1013" b="1"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9pPr>
          </a:lstStyle>
          <a:p>
            <a:endParaRPr/>
          </a:p>
        </p:txBody>
      </p:sp>
      <p:sp>
        <p:nvSpPr>
          <p:cNvPr id="613" name="Google Shape;613;p16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14" name="Google Shape;614;p16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15" name="Google Shape;615;p16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616" name="Google Shape;616;p162"/>
          <p:cNvSpPr txBox="1">
            <a:spLocks noGrp="1"/>
          </p:cNvSpPr>
          <p:nvPr>
            <p:ph type="title"/>
          </p:nvPr>
        </p:nvSpPr>
        <p:spPr>
          <a:xfrm>
            <a:off x="163437" y="136526"/>
            <a:ext cx="4608590" cy="19208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350"/>
              <a:buFont typeface="Twentieth Century"/>
              <a:buNone/>
              <a:defRPr sz="13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7" name="Google Shape;617;p162"/>
          <p:cNvSpPr txBox="1">
            <a:spLocks noGrp="1"/>
          </p:cNvSpPr>
          <p:nvPr>
            <p:ph type="body" idx="1"/>
          </p:nvPr>
        </p:nvSpPr>
        <p:spPr>
          <a:xfrm>
            <a:off x="163437" y="2137805"/>
            <a:ext cx="4608590" cy="39981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675"/>
              <a:buNone/>
              <a:defRPr sz="675"/>
            </a:lvl1pPr>
            <a:lvl2pPr marL="914400" lvl="1" indent="-228600" algn="l">
              <a:lnSpc>
                <a:spcPct val="90000"/>
              </a:lnSpc>
              <a:spcBef>
                <a:spcPts val="500"/>
              </a:spcBef>
              <a:spcAft>
                <a:spcPts val="0"/>
              </a:spcAft>
              <a:buClr>
                <a:schemeClr val="dk1"/>
              </a:buClr>
              <a:buSzPts val="591"/>
              <a:buNone/>
              <a:defRPr sz="591"/>
            </a:lvl2pPr>
            <a:lvl3pPr marL="1371600" lvl="2" indent="-228600" algn="l">
              <a:lnSpc>
                <a:spcPct val="90000"/>
              </a:lnSpc>
              <a:spcBef>
                <a:spcPts val="500"/>
              </a:spcBef>
              <a:spcAft>
                <a:spcPts val="0"/>
              </a:spcAft>
              <a:buClr>
                <a:schemeClr val="dk1"/>
              </a:buClr>
              <a:buSzPts val="506"/>
              <a:buNone/>
              <a:defRPr sz="506"/>
            </a:lvl3pPr>
            <a:lvl4pPr marL="1828800" lvl="3" indent="-228600" algn="l">
              <a:lnSpc>
                <a:spcPct val="90000"/>
              </a:lnSpc>
              <a:spcBef>
                <a:spcPts val="500"/>
              </a:spcBef>
              <a:spcAft>
                <a:spcPts val="0"/>
              </a:spcAft>
              <a:buClr>
                <a:schemeClr val="dk1"/>
              </a:buClr>
              <a:buSzPts val="422"/>
              <a:buNone/>
              <a:defRPr sz="421"/>
            </a:lvl4pPr>
            <a:lvl5pPr marL="2286000" lvl="4" indent="-228600" algn="l">
              <a:lnSpc>
                <a:spcPct val="90000"/>
              </a:lnSpc>
              <a:spcBef>
                <a:spcPts val="500"/>
              </a:spcBef>
              <a:spcAft>
                <a:spcPts val="0"/>
              </a:spcAft>
              <a:buClr>
                <a:schemeClr val="dk1"/>
              </a:buClr>
              <a:buSzPts val="422"/>
              <a:buNone/>
              <a:defRPr sz="421"/>
            </a:lvl5pPr>
            <a:lvl6pPr marL="2743200" lvl="5" indent="-228600" algn="l">
              <a:lnSpc>
                <a:spcPct val="90000"/>
              </a:lnSpc>
              <a:spcBef>
                <a:spcPts val="500"/>
              </a:spcBef>
              <a:spcAft>
                <a:spcPts val="0"/>
              </a:spcAft>
              <a:buClr>
                <a:schemeClr val="dk1"/>
              </a:buClr>
              <a:buSzPts val="422"/>
              <a:buNone/>
              <a:defRPr sz="421"/>
            </a:lvl6pPr>
            <a:lvl7pPr marL="3200400" lvl="6" indent="-228600" algn="l">
              <a:lnSpc>
                <a:spcPct val="90000"/>
              </a:lnSpc>
              <a:spcBef>
                <a:spcPts val="500"/>
              </a:spcBef>
              <a:spcAft>
                <a:spcPts val="0"/>
              </a:spcAft>
              <a:buClr>
                <a:schemeClr val="dk1"/>
              </a:buClr>
              <a:buSzPts val="422"/>
              <a:buNone/>
              <a:defRPr sz="421"/>
            </a:lvl7pPr>
            <a:lvl8pPr marL="3657600" lvl="7" indent="-228600" algn="l">
              <a:lnSpc>
                <a:spcPct val="90000"/>
              </a:lnSpc>
              <a:spcBef>
                <a:spcPts val="500"/>
              </a:spcBef>
              <a:spcAft>
                <a:spcPts val="0"/>
              </a:spcAft>
              <a:buClr>
                <a:schemeClr val="dk1"/>
              </a:buClr>
              <a:buSzPts val="422"/>
              <a:buNone/>
              <a:defRPr sz="421"/>
            </a:lvl8pPr>
            <a:lvl9pPr marL="4114800" lvl="8" indent="-228600" algn="l">
              <a:lnSpc>
                <a:spcPct val="90000"/>
              </a:lnSpc>
              <a:spcBef>
                <a:spcPts val="500"/>
              </a:spcBef>
              <a:spcAft>
                <a:spcPts val="0"/>
              </a:spcAft>
              <a:buClr>
                <a:schemeClr val="dk1"/>
              </a:buClr>
              <a:buSzPts val="422"/>
              <a:buNone/>
              <a:defRPr sz="421"/>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072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47" name="PlaceHolder 2"/>
          <p:cNvSpPr>
            <a:spLocks noGrp="1"/>
          </p:cNvSpPr>
          <p:nvPr>
            <p:ph type="subTitle"/>
          </p:nvPr>
        </p:nvSpPr>
        <p:spPr>
          <a:xfrm>
            <a:off x="609562" y="3324818"/>
            <a:ext cx="10971684" cy="535981"/>
          </a:xfrm>
          <a:prstGeom prst="rect">
            <a:avLst/>
          </a:prstGeom>
        </p:spPr>
        <p:txBody>
          <a:bodyPr lIns="0" tIns="0" rIns="0" bIns="0" anchor="ctr">
            <a:spAutoFit/>
          </a:bodyPr>
          <a:lstStyle/>
          <a:p>
            <a:pPr algn="ctr"/>
            <a:endParaRPr lang="de-AT" sz="3870" b="0" strike="noStrike" spc="-1">
              <a:latin typeface="Arial"/>
            </a:endParaRPr>
          </a:p>
        </p:txBody>
      </p:sp>
    </p:spTree>
    <p:extLst>
      <p:ext uri="{BB962C8B-B14F-4D97-AF65-F5344CB8AC3E}">
        <p14:creationId xmlns:p14="http://schemas.microsoft.com/office/powerpoint/2010/main" val="896858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49" name="PlaceHolder 2"/>
          <p:cNvSpPr>
            <a:spLocks noGrp="1"/>
          </p:cNvSpPr>
          <p:nvPr>
            <p:ph type="body"/>
          </p:nvPr>
        </p:nvSpPr>
        <p:spPr>
          <a:xfrm>
            <a:off x="609562" y="1604399"/>
            <a:ext cx="10971684" cy="3976819"/>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162361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51" name="PlaceHolder 2"/>
          <p:cNvSpPr>
            <a:spLocks noGrp="1"/>
          </p:cNvSpPr>
          <p:nvPr>
            <p:ph type="body"/>
          </p:nvPr>
        </p:nvSpPr>
        <p:spPr>
          <a:xfrm>
            <a:off x="609562" y="1604399"/>
            <a:ext cx="5354133" cy="3976819"/>
          </a:xfrm>
          <a:prstGeom prst="rect">
            <a:avLst/>
          </a:prstGeom>
        </p:spPr>
        <p:txBody>
          <a:bodyPr lIns="0" tIns="0" rIns="0" bIns="0">
            <a:normAutofit/>
          </a:bodyPr>
          <a:lstStyle/>
          <a:p>
            <a:endParaRPr lang="de-AT" sz="3870" b="0" strike="noStrike" spc="-1">
              <a:latin typeface="Arial"/>
            </a:endParaRPr>
          </a:p>
        </p:txBody>
      </p:sp>
      <p:sp>
        <p:nvSpPr>
          <p:cNvPr id="52" name="PlaceHolder 3"/>
          <p:cNvSpPr>
            <a:spLocks noGrp="1"/>
          </p:cNvSpPr>
          <p:nvPr>
            <p:ph type="body"/>
          </p:nvPr>
        </p:nvSpPr>
        <p:spPr>
          <a:xfrm>
            <a:off x="6231903" y="1604399"/>
            <a:ext cx="5354133" cy="3976819"/>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507659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Tree>
    <p:extLst>
      <p:ext uri="{BB962C8B-B14F-4D97-AF65-F5344CB8AC3E}">
        <p14:creationId xmlns:p14="http://schemas.microsoft.com/office/powerpoint/2010/main" val="4235747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562" y="2659112"/>
            <a:ext cx="10971684" cy="535981"/>
          </a:xfrm>
          <a:prstGeom prst="rect">
            <a:avLst/>
          </a:prstGeom>
        </p:spPr>
        <p:txBody>
          <a:bodyPr lIns="0" tIns="0" rIns="0" bIns="0" anchor="ctr">
            <a:spAutoFit/>
          </a:bodyPr>
          <a:lstStyle/>
          <a:p>
            <a:pPr algn="ctr"/>
            <a:endParaRPr lang="de-AT" sz="3870" b="0" strike="noStrike" spc="-1">
              <a:latin typeface="Arial"/>
            </a:endParaRPr>
          </a:p>
        </p:txBody>
      </p:sp>
    </p:spTree>
    <p:extLst>
      <p:ext uri="{BB962C8B-B14F-4D97-AF65-F5344CB8AC3E}">
        <p14:creationId xmlns:p14="http://schemas.microsoft.com/office/powerpoint/2010/main" val="243446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56" name="PlaceHolder 2"/>
          <p:cNvSpPr>
            <a:spLocks noGrp="1"/>
          </p:cNvSpPr>
          <p:nvPr>
            <p:ph type="body"/>
          </p:nvPr>
        </p:nvSpPr>
        <p:spPr>
          <a:xfrm>
            <a:off x="609562" y="1604399"/>
            <a:ext cx="5354133" cy="1896543"/>
          </a:xfrm>
          <a:prstGeom prst="rect">
            <a:avLst/>
          </a:prstGeom>
        </p:spPr>
        <p:txBody>
          <a:bodyPr lIns="0" tIns="0" rIns="0" bIns="0">
            <a:normAutofit/>
          </a:bodyPr>
          <a:lstStyle/>
          <a:p>
            <a:endParaRPr lang="de-AT" sz="3870" b="0" strike="noStrike" spc="-1">
              <a:latin typeface="Arial"/>
            </a:endParaRPr>
          </a:p>
        </p:txBody>
      </p:sp>
      <p:sp>
        <p:nvSpPr>
          <p:cNvPr id="57" name="PlaceHolder 3"/>
          <p:cNvSpPr>
            <a:spLocks noGrp="1"/>
          </p:cNvSpPr>
          <p:nvPr>
            <p:ph type="body"/>
          </p:nvPr>
        </p:nvSpPr>
        <p:spPr>
          <a:xfrm>
            <a:off x="6231903" y="1604399"/>
            <a:ext cx="5354133" cy="3976819"/>
          </a:xfrm>
          <a:prstGeom prst="rect">
            <a:avLst/>
          </a:prstGeom>
        </p:spPr>
        <p:txBody>
          <a:bodyPr lIns="0" tIns="0" rIns="0" bIns="0">
            <a:normAutofit/>
          </a:bodyPr>
          <a:lstStyle/>
          <a:p>
            <a:endParaRPr lang="de-AT" sz="3870" b="0" strike="noStrike" spc="-1">
              <a:latin typeface="Arial"/>
            </a:endParaRPr>
          </a:p>
        </p:txBody>
      </p:sp>
      <p:sp>
        <p:nvSpPr>
          <p:cNvPr id="58" name="PlaceHolder 4"/>
          <p:cNvSpPr>
            <a:spLocks noGrp="1"/>
          </p:cNvSpPr>
          <p:nvPr>
            <p:ph type="body"/>
          </p:nvPr>
        </p:nvSpPr>
        <p:spPr>
          <a:xfrm>
            <a:off x="609562" y="3681627"/>
            <a:ext cx="535413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4266013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60" name="PlaceHolder 2"/>
          <p:cNvSpPr>
            <a:spLocks noGrp="1"/>
          </p:cNvSpPr>
          <p:nvPr>
            <p:ph type="body"/>
          </p:nvPr>
        </p:nvSpPr>
        <p:spPr>
          <a:xfrm>
            <a:off x="609562" y="1604399"/>
            <a:ext cx="5354133" cy="3976819"/>
          </a:xfrm>
          <a:prstGeom prst="rect">
            <a:avLst/>
          </a:prstGeom>
        </p:spPr>
        <p:txBody>
          <a:bodyPr lIns="0" tIns="0" rIns="0" bIns="0">
            <a:normAutofit/>
          </a:bodyPr>
          <a:lstStyle/>
          <a:p>
            <a:endParaRPr lang="de-AT" sz="3870" b="0" strike="noStrike" spc="-1">
              <a:latin typeface="Arial"/>
            </a:endParaRPr>
          </a:p>
        </p:txBody>
      </p:sp>
      <p:sp>
        <p:nvSpPr>
          <p:cNvPr id="61" name="PlaceHolder 3"/>
          <p:cNvSpPr>
            <a:spLocks noGrp="1"/>
          </p:cNvSpPr>
          <p:nvPr>
            <p:ph type="body"/>
          </p:nvPr>
        </p:nvSpPr>
        <p:spPr>
          <a:xfrm>
            <a:off x="6231903" y="1604399"/>
            <a:ext cx="5354133" cy="1896543"/>
          </a:xfrm>
          <a:prstGeom prst="rect">
            <a:avLst/>
          </a:prstGeom>
        </p:spPr>
        <p:txBody>
          <a:bodyPr lIns="0" tIns="0" rIns="0" bIns="0">
            <a:normAutofit/>
          </a:bodyPr>
          <a:lstStyle/>
          <a:p>
            <a:endParaRPr lang="de-AT" sz="3870" b="0" strike="noStrike" spc="-1">
              <a:latin typeface="Arial"/>
            </a:endParaRPr>
          </a:p>
        </p:txBody>
      </p:sp>
      <p:sp>
        <p:nvSpPr>
          <p:cNvPr id="62" name="PlaceHolder 4"/>
          <p:cNvSpPr>
            <a:spLocks noGrp="1"/>
          </p:cNvSpPr>
          <p:nvPr>
            <p:ph type="body"/>
          </p:nvPr>
        </p:nvSpPr>
        <p:spPr>
          <a:xfrm>
            <a:off x="6231903" y="3681627"/>
            <a:ext cx="535413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4178063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12435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64" name="PlaceHolder 2"/>
          <p:cNvSpPr>
            <a:spLocks noGrp="1"/>
          </p:cNvSpPr>
          <p:nvPr>
            <p:ph type="body"/>
          </p:nvPr>
        </p:nvSpPr>
        <p:spPr>
          <a:xfrm>
            <a:off x="609562" y="1604399"/>
            <a:ext cx="5354133" cy="1896543"/>
          </a:xfrm>
          <a:prstGeom prst="rect">
            <a:avLst/>
          </a:prstGeom>
        </p:spPr>
        <p:txBody>
          <a:bodyPr lIns="0" tIns="0" rIns="0" bIns="0">
            <a:normAutofit/>
          </a:bodyPr>
          <a:lstStyle/>
          <a:p>
            <a:endParaRPr lang="de-AT" sz="3870" b="0" strike="noStrike" spc="-1">
              <a:latin typeface="Arial"/>
            </a:endParaRPr>
          </a:p>
        </p:txBody>
      </p:sp>
      <p:sp>
        <p:nvSpPr>
          <p:cNvPr id="65" name="PlaceHolder 3"/>
          <p:cNvSpPr>
            <a:spLocks noGrp="1"/>
          </p:cNvSpPr>
          <p:nvPr>
            <p:ph type="body"/>
          </p:nvPr>
        </p:nvSpPr>
        <p:spPr>
          <a:xfrm>
            <a:off x="6231903" y="1604399"/>
            <a:ext cx="5354133" cy="1896543"/>
          </a:xfrm>
          <a:prstGeom prst="rect">
            <a:avLst/>
          </a:prstGeom>
        </p:spPr>
        <p:txBody>
          <a:bodyPr lIns="0" tIns="0" rIns="0" bIns="0">
            <a:normAutofit/>
          </a:bodyPr>
          <a:lstStyle/>
          <a:p>
            <a:endParaRPr lang="de-AT" sz="3870" b="0" strike="noStrike" spc="-1">
              <a:latin typeface="Arial"/>
            </a:endParaRPr>
          </a:p>
        </p:txBody>
      </p:sp>
      <p:sp>
        <p:nvSpPr>
          <p:cNvPr id="66" name="PlaceHolder 4"/>
          <p:cNvSpPr>
            <a:spLocks noGrp="1"/>
          </p:cNvSpPr>
          <p:nvPr>
            <p:ph type="body"/>
          </p:nvPr>
        </p:nvSpPr>
        <p:spPr>
          <a:xfrm>
            <a:off x="609562" y="3681627"/>
            <a:ext cx="10971684"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1346407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68" name="PlaceHolder 2"/>
          <p:cNvSpPr>
            <a:spLocks noGrp="1"/>
          </p:cNvSpPr>
          <p:nvPr>
            <p:ph type="body"/>
          </p:nvPr>
        </p:nvSpPr>
        <p:spPr>
          <a:xfrm>
            <a:off x="609562" y="1604399"/>
            <a:ext cx="10971684" cy="1896543"/>
          </a:xfrm>
          <a:prstGeom prst="rect">
            <a:avLst/>
          </a:prstGeom>
        </p:spPr>
        <p:txBody>
          <a:bodyPr lIns="0" tIns="0" rIns="0" bIns="0">
            <a:normAutofit/>
          </a:bodyPr>
          <a:lstStyle/>
          <a:p>
            <a:endParaRPr lang="de-AT" sz="3870" b="0" strike="noStrike" spc="-1">
              <a:latin typeface="Arial"/>
            </a:endParaRPr>
          </a:p>
        </p:txBody>
      </p:sp>
      <p:sp>
        <p:nvSpPr>
          <p:cNvPr id="69" name="PlaceHolder 3"/>
          <p:cNvSpPr>
            <a:spLocks noGrp="1"/>
          </p:cNvSpPr>
          <p:nvPr>
            <p:ph type="body"/>
          </p:nvPr>
        </p:nvSpPr>
        <p:spPr>
          <a:xfrm>
            <a:off x="609562" y="3681627"/>
            <a:ext cx="10971684"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1081258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71" name="PlaceHolder 2"/>
          <p:cNvSpPr>
            <a:spLocks noGrp="1"/>
          </p:cNvSpPr>
          <p:nvPr>
            <p:ph type="body"/>
          </p:nvPr>
        </p:nvSpPr>
        <p:spPr>
          <a:xfrm>
            <a:off x="609562" y="1604399"/>
            <a:ext cx="5354133" cy="1896543"/>
          </a:xfrm>
          <a:prstGeom prst="rect">
            <a:avLst/>
          </a:prstGeom>
        </p:spPr>
        <p:txBody>
          <a:bodyPr lIns="0" tIns="0" rIns="0" bIns="0">
            <a:normAutofit/>
          </a:bodyPr>
          <a:lstStyle/>
          <a:p>
            <a:endParaRPr lang="de-AT" sz="3870" b="0" strike="noStrike" spc="-1">
              <a:latin typeface="Arial"/>
            </a:endParaRPr>
          </a:p>
        </p:txBody>
      </p:sp>
      <p:sp>
        <p:nvSpPr>
          <p:cNvPr id="72" name="PlaceHolder 3"/>
          <p:cNvSpPr>
            <a:spLocks noGrp="1"/>
          </p:cNvSpPr>
          <p:nvPr>
            <p:ph type="body"/>
          </p:nvPr>
        </p:nvSpPr>
        <p:spPr>
          <a:xfrm>
            <a:off x="6231903" y="1604399"/>
            <a:ext cx="5354133" cy="1896543"/>
          </a:xfrm>
          <a:prstGeom prst="rect">
            <a:avLst/>
          </a:prstGeom>
        </p:spPr>
        <p:txBody>
          <a:bodyPr lIns="0" tIns="0" rIns="0" bIns="0">
            <a:normAutofit/>
          </a:bodyPr>
          <a:lstStyle/>
          <a:p>
            <a:endParaRPr lang="de-AT" sz="3870" b="0" strike="noStrike" spc="-1">
              <a:latin typeface="Arial"/>
            </a:endParaRPr>
          </a:p>
        </p:txBody>
      </p:sp>
      <p:sp>
        <p:nvSpPr>
          <p:cNvPr id="73" name="PlaceHolder 4"/>
          <p:cNvSpPr>
            <a:spLocks noGrp="1"/>
          </p:cNvSpPr>
          <p:nvPr>
            <p:ph type="body"/>
          </p:nvPr>
        </p:nvSpPr>
        <p:spPr>
          <a:xfrm>
            <a:off x="609562" y="3681627"/>
            <a:ext cx="5354133" cy="1896543"/>
          </a:xfrm>
          <a:prstGeom prst="rect">
            <a:avLst/>
          </a:prstGeom>
        </p:spPr>
        <p:txBody>
          <a:bodyPr lIns="0" tIns="0" rIns="0" bIns="0">
            <a:normAutofit/>
          </a:bodyPr>
          <a:lstStyle/>
          <a:p>
            <a:endParaRPr lang="de-AT" sz="3870" b="0" strike="noStrike" spc="-1">
              <a:latin typeface="Arial"/>
            </a:endParaRPr>
          </a:p>
        </p:txBody>
      </p:sp>
      <p:sp>
        <p:nvSpPr>
          <p:cNvPr id="74" name="PlaceHolder 5"/>
          <p:cNvSpPr>
            <a:spLocks noGrp="1"/>
          </p:cNvSpPr>
          <p:nvPr>
            <p:ph type="body"/>
          </p:nvPr>
        </p:nvSpPr>
        <p:spPr>
          <a:xfrm>
            <a:off x="6231903" y="3681627"/>
            <a:ext cx="535413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260179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76" name="PlaceHolder 2"/>
          <p:cNvSpPr>
            <a:spLocks noGrp="1"/>
          </p:cNvSpPr>
          <p:nvPr>
            <p:ph type="body"/>
          </p:nvPr>
        </p:nvSpPr>
        <p:spPr>
          <a:xfrm>
            <a:off x="609562" y="1604399"/>
            <a:ext cx="3532413" cy="1896543"/>
          </a:xfrm>
          <a:prstGeom prst="rect">
            <a:avLst/>
          </a:prstGeom>
        </p:spPr>
        <p:txBody>
          <a:bodyPr lIns="0" tIns="0" rIns="0" bIns="0">
            <a:normAutofit/>
          </a:bodyPr>
          <a:lstStyle/>
          <a:p>
            <a:endParaRPr lang="de-AT" sz="3870" b="0" strike="noStrike" spc="-1">
              <a:latin typeface="Arial"/>
            </a:endParaRPr>
          </a:p>
        </p:txBody>
      </p:sp>
      <p:sp>
        <p:nvSpPr>
          <p:cNvPr id="77" name="PlaceHolder 3"/>
          <p:cNvSpPr>
            <a:spLocks noGrp="1"/>
          </p:cNvSpPr>
          <p:nvPr>
            <p:ph type="body"/>
          </p:nvPr>
        </p:nvSpPr>
        <p:spPr>
          <a:xfrm>
            <a:off x="4319184" y="1604399"/>
            <a:ext cx="3532413" cy="1896543"/>
          </a:xfrm>
          <a:prstGeom prst="rect">
            <a:avLst/>
          </a:prstGeom>
        </p:spPr>
        <p:txBody>
          <a:bodyPr lIns="0" tIns="0" rIns="0" bIns="0">
            <a:normAutofit/>
          </a:bodyPr>
          <a:lstStyle/>
          <a:p>
            <a:endParaRPr lang="de-AT" sz="3870" b="0" strike="noStrike" spc="-1">
              <a:latin typeface="Arial"/>
            </a:endParaRPr>
          </a:p>
        </p:txBody>
      </p:sp>
      <p:sp>
        <p:nvSpPr>
          <p:cNvPr id="78" name="PlaceHolder 4"/>
          <p:cNvSpPr>
            <a:spLocks noGrp="1"/>
          </p:cNvSpPr>
          <p:nvPr>
            <p:ph type="body"/>
          </p:nvPr>
        </p:nvSpPr>
        <p:spPr>
          <a:xfrm>
            <a:off x="8028370" y="1604399"/>
            <a:ext cx="3532413" cy="1896543"/>
          </a:xfrm>
          <a:prstGeom prst="rect">
            <a:avLst/>
          </a:prstGeom>
        </p:spPr>
        <p:txBody>
          <a:bodyPr lIns="0" tIns="0" rIns="0" bIns="0">
            <a:normAutofit/>
          </a:bodyPr>
          <a:lstStyle/>
          <a:p>
            <a:endParaRPr lang="de-AT" sz="3870" b="0" strike="noStrike" spc="-1">
              <a:latin typeface="Arial"/>
            </a:endParaRPr>
          </a:p>
        </p:txBody>
      </p:sp>
      <p:sp>
        <p:nvSpPr>
          <p:cNvPr id="79" name="PlaceHolder 5"/>
          <p:cNvSpPr>
            <a:spLocks noGrp="1"/>
          </p:cNvSpPr>
          <p:nvPr>
            <p:ph type="body"/>
          </p:nvPr>
        </p:nvSpPr>
        <p:spPr>
          <a:xfrm>
            <a:off x="609562" y="3681627"/>
            <a:ext cx="3532413" cy="1896543"/>
          </a:xfrm>
          <a:prstGeom prst="rect">
            <a:avLst/>
          </a:prstGeom>
        </p:spPr>
        <p:txBody>
          <a:bodyPr lIns="0" tIns="0" rIns="0" bIns="0">
            <a:normAutofit/>
          </a:bodyPr>
          <a:lstStyle/>
          <a:p>
            <a:endParaRPr lang="de-AT" sz="3870" b="0" strike="noStrike" spc="-1">
              <a:latin typeface="Arial"/>
            </a:endParaRPr>
          </a:p>
        </p:txBody>
      </p:sp>
      <p:sp>
        <p:nvSpPr>
          <p:cNvPr id="80" name="PlaceHolder 6"/>
          <p:cNvSpPr>
            <a:spLocks noGrp="1"/>
          </p:cNvSpPr>
          <p:nvPr>
            <p:ph type="body"/>
          </p:nvPr>
        </p:nvSpPr>
        <p:spPr>
          <a:xfrm>
            <a:off x="4319184" y="3681627"/>
            <a:ext cx="3532413" cy="1896543"/>
          </a:xfrm>
          <a:prstGeom prst="rect">
            <a:avLst/>
          </a:prstGeom>
        </p:spPr>
        <p:txBody>
          <a:bodyPr lIns="0" tIns="0" rIns="0" bIns="0">
            <a:normAutofit/>
          </a:bodyPr>
          <a:lstStyle/>
          <a:p>
            <a:endParaRPr lang="de-AT" sz="3870" b="0" strike="noStrike" spc="-1">
              <a:latin typeface="Arial"/>
            </a:endParaRPr>
          </a:p>
        </p:txBody>
      </p:sp>
      <p:sp>
        <p:nvSpPr>
          <p:cNvPr id="81" name="PlaceHolder 7"/>
          <p:cNvSpPr>
            <a:spLocks noGrp="1"/>
          </p:cNvSpPr>
          <p:nvPr>
            <p:ph type="body"/>
          </p:nvPr>
        </p:nvSpPr>
        <p:spPr>
          <a:xfrm>
            <a:off x="8028370" y="3681627"/>
            <a:ext cx="353241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4287424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335725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5461762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904255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5.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3203780400"/>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ABB04E-D4E7-9B47-B817-ACB878A67DC8}" type="datetimeFigureOut">
              <a:rPr lang="en-US" smtClean="0"/>
              <a:t>3/3/2020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5C969-6BA6-134A-A34F-DC7B0F065984}" type="slidenum">
              <a:rPr lang="en-US" smtClean="0"/>
              <a:t>‹Nr.›</a:t>
            </a:fld>
            <a:endParaRPr lang="en-US" dirty="0"/>
          </a:p>
        </p:txBody>
      </p:sp>
    </p:spTree>
    <p:extLst>
      <p:ext uri="{BB962C8B-B14F-4D97-AF65-F5344CB8AC3E}">
        <p14:creationId xmlns:p14="http://schemas.microsoft.com/office/powerpoint/2010/main" val="1175344960"/>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wentieth Century"/>
              <a:buNone/>
              <a:defRPr sz="4400" b="1"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6" name="Google Shape;286;p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Twentieth Century"/>
                <a:ea typeface="Twentieth Century"/>
                <a:cs typeface="Twentieth Century"/>
                <a:sym typeface="Twentieth Century"/>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Twentieth Century"/>
                <a:ea typeface="Twentieth Century"/>
                <a:cs typeface="Twentieth Century"/>
                <a:sym typeface="Twentieth Century"/>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Twentieth Century"/>
                <a:ea typeface="Twentieth Century"/>
                <a:cs typeface="Twentieth Century"/>
                <a:sym typeface="Twentieth Century"/>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6pPr>
            <a:lvl7pPr marL="3200400" marR="0" lvl="6"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7pPr>
            <a:lvl8pPr marL="3657600" marR="0" lvl="7"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8pPr>
            <a:lvl9pPr marL="4114800" marR="0" lvl="8"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287" name="Google Shape;28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288" name="Google Shape;28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289" name="Google Shape;28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a:solidFill>
                  <a:srgbClr val="888888"/>
                </a:solidFill>
                <a:latin typeface="Twentieth Century"/>
                <a:ea typeface="Twentieth Century"/>
                <a:cs typeface="Twentieth Century"/>
                <a:sym typeface="Twentieth Century"/>
              </a:defRPr>
            </a:lvl1pPr>
            <a:lvl2pPr marL="0" marR="0" lvl="1" indent="0" algn="r" rtl="0">
              <a:spcBef>
                <a:spcPts val="0"/>
              </a:spcBef>
              <a:buNone/>
              <a:defRPr sz="1200" b="1">
                <a:solidFill>
                  <a:srgbClr val="888888"/>
                </a:solidFill>
                <a:latin typeface="Twentieth Century"/>
                <a:ea typeface="Twentieth Century"/>
                <a:cs typeface="Twentieth Century"/>
                <a:sym typeface="Twentieth Century"/>
              </a:defRPr>
            </a:lvl2pPr>
            <a:lvl3pPr marL="0" marR="0" lvl="2" indent="0" algn="r" rtl="0">
              <a:spcBef>
                <a:spcPts val="0"/>
              </a:spcBef>
              <a:buNone/>
              <a:defRPr sz="1200" b="1">
                <a:solidFill>
                  <a:srgbClr val="888888"/>
                </a:solidFill>
                <a:latin typeface="Twentieth Century"/>
                <a:ea typeface="Twentieth Century"/>
                <a:cs typeface="Twentieth Century"/>
                <a:sym typeface="Twentieth Century"/>
              </a:defRPr>
            </a:lvl3pPr>
            <a:lvl4pPr marL="0" marR="0" lvl="3" indent="0" algn="r" rtl="0">
              <a:spcBef>
                <a:spcPts val="0"/>
              </a:spcBef>
              <a:buNone/>
              <a:defRPr sz="1200" b="1">
                <a:solidFill>
                  <a:srgbClr val="888888"/>
                </a:solidFill>
                <a:latin typeface="Twentieth Century"/>
                <a:ea typeface="Twentieth Century"/>
                <a:cs typeface="Twentieth Century"/>
                <a:sym typeface="Twentieth Century"/>
              </a:defRPr>
            </a:lvl4pPr>
            <a:lvl5pPr marL="0" marR="0" lvl="4" indent="0" algn="r" rtl="0">
              <a:spcBef>
                <a:spcPts val="0"/>
              </a:spcBef>
              <a:buNone/>
              <a:defRPr sz="1200" b="1">
                <a:solidFill>
                  <a:srgbClr val="888888"/>
                </a:solidFill>
                <a:latin typeface="Twentieth Century"/>
                <a:ea typeface="Twentieth Century"/>
                <a:cs typeface="Twentieth Century"/>
                <a:sym typeface="Twentieth Century"/>
              </a:defRPr>
            </a:lvl5pPr>
            <a:lvl6pPr marL="0" marR="0" lvl="5" indent="0" algn="r" rtl="0">
              <a:spcBef>
                <a:spcPts val="0"/>
              </a:spcBef>
              <a:buNone/>
              <a:defRPr sz="1200" b="1">
                <a:solidFill>
                  <a:srgbClr val="888888"/>
                </a:solidFill>
                <a:latin typeface="Twentieth Century"/>
                <a:ea typeface="Twentieth Century"/>
                <a:cs typeface="Twentieth Century"/>
                <a:sym typeface="Twentieth Century"/>
              </a:defRPr>
            </a:lvl6pPr>
            <a:lvl7pPr marL="0" marR="0" lvl="6" indent="0" algn="r" rtl="0">
              <a:spcBef>
                <a:spcPts val="0"/>
              </a:spcBef>
              <a:buNone/>
              <a:defRPr sz="1200" b="1">
                <a:solidFill>
                  <a:srgbClr val="888888"/>
                </a:solidFill>
                <a:latin typeface="Twentieth Century"/>
                <a:ea typeface="Twentieth Century"/>
                <a:cs typeface="Twentieth Century"/>
                <a:sym typeface="Twentieth Century"/>
              </a:defRPr>
            </a:lvl7pPr>
            <a:lvl8pPr marL="0" marR="0" lvl="7" indent="0" algn="r" rtl="0">
              <a:spcBef>
                <a:spcPts val="0"/>
              </a:spcBef>
              <a:buNone/>
              <a:defRPr sz="1200" b="1">
                <a:solidFill>
                  <a:srgbClr val="888888"/>
                </a:solidFill>
                <a:latin typeface="Twentieth Century"/>
                <a:ea typeface="Twentieth Century"/>
                <a:cs typeface="Twentieth Century"/>
                <a:sym typeface="Twentieth Century"/>
              </a:defRPr>
            </a:lvl8pPr>
            <a:lvl9pPr marL="0" marR="0" lvl="8" indent="0" algn="r" rtl="0">
              <a:spcBef>
                <a:spcPts val="0"/>
              </a:spcBef>
              <a:buNone/>
              <a:defRPr sz="1200" b="1">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
        <p:cNvGrpSpPr/>
        <p:nvPr/>
      </p:nvGrpSpPr>
      <p:grpSpPr>
        <a:xfrm>
          <a:off x="0" y="0"/>
          <a:ext cx="0" cy="0"/>
          <a:chOff x="0" y="0"/>
          <a:chExt cx="0" cy="0"/>
        </a:xfrm>
      </p:grpSpPr>
      <p:sp>
        <p:nvSpPr>
          <p:cNvPr id="515" name="Google Shape;515;p110"/>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wentieth Century"/>
              <a:buNone/>
              <a:defRPr sz="4400" b="1"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6" name="Google Shape;516;p1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Twentieth Century"/>
                <a:ea typeface="Twentieth Century"/>
                <a:cs typeface="Twentieth Century"/>
                <a:sym typeface="Twentieth Century"/>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Twentieth Century"/>
                <a:ea typeface="Twentieth Century"/>
                <a:cs typeface="Twentieth Century"/>
                <a:sym typeface="Twentieth Century"/>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Twentieth Century"/>
                <a:ea typeface="Twentieth Century"/>
                <a:cs typeface="Twentieth Century"/>
                <a:sym typeface="Twentieth Century"/>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6pPr>
            <a:lvl7pPr marL="3200400" marR="0" lvl="6"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7pPr>
            <a:lvl8pPr marL="3657600" marR="0" lvl="7"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8pPr>
            <a:lvl9pPr marL="4114800" marR="0" lvl="8"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9pPr>
          </a:lstStyle>
          <a:p>
            <a:endParaRPr/>
          </a:p>
        </p:txBody>
      </p:sp>
    </p:spTree>
  </p:cSld>
  <p:clrMap bg1="lt1" tx1="dk1" bg2="dk2" tx2="lt2" accent1="accent1" accent2="accent2" accent3="accent3" accent4="accent4" accent5="accent5" accent6="accent6" hlink="hlink" folHlink="folHlink"/>
  <p:sldLayoutIdLst>
    <p:sldLayoutId id="2147483735"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09562" y="273422"/>
            <a:ext cx="10971684" cy="1144631"/>
          </a:xfrm>
          <a:prstGeom prst="rect">
            <a:avLst/>
          </a:prstGeom>
        </p:spPr>
        <p:txBody>
          <a:bodyPr lIns="0" tIns="0" rIns="0" bIns="0" anchor="ctr">
            <a:noAutofit/>
          </a:bodyPr>
          <a:lstStyle/>
          <a:p>
            <a:pPr algn="ctr"/>
            <a:r>
              <a:rPr lang="de-AT" sz="5321" b="0" strike="noStrike" spc="-1">
                <a:latin typeface="Arial"/>
              </a:rPr>
              <a:t>Format des Titeltextes durch Klicken bearbeiten</a:t>
            </a:r>
          </a:p>
        </p:txBody>
      </p:sp>
      <p:sp>
        <p:nvSpPr>
          <p:cNvPr id="42" name="PlaceHolder 2"/>
          <p:cNvSpPr>
            <a:spLocks noGrp="1"/>
          </p:cNvSpPr>
          <p:nvPr>
            <p:ph type="body"/>
          </p:nvPr>
        </p:nvSpPr>
        <p:spPr>
          <a:xfrm>
            <a:off x="609562" y="1604399"/>
            <a:ext cx="10971684" cy="3976819"/>
          </a:xfrm>
          <a:prstGeom prst="rect">
            <a:avLst/>
          </a:prstGeom>
        </p:spPr>
        <p:txBody>
          <a:bodyPr lIns="0" tIns="0" rIns="0" bIns="0">
            <a:normAutofit/>
          </a:bodyPr>
          <a:lstStyle/>
          <a:p>
            <a:pPr marL="432000" indent="-324000">
              <a:spcBef>
                <a:spcPts val="1414"/>
              </a:spcBef>
              <a:buClr>
                <a:srgbClr val="000000"/>
              </a:buClr>
              <a:buSzPct val="45000"/>
              <a:buFont typeface="Wingdings" charset="2"/>
              <a:buChar char=""/>
            </a:pPr>
            <a:r>
              <a:rPr lang="de-AT" sz="3870" b="0" strike="noStrike" spc="-1">
                <a:latin typeface="Arial"/>
              </a:rPr>
              <a:t>Format des Gliederungstextes durch Klicken bearbeiten</a:t>
            </a:r>
          </a:p>
          <a:p>
            <a:pPr marL="1044922" lvl="1" indent="-391846">
              <a:spcBef>
                <a:spcPts val="1371"/>
              </a:spcBef>
              <a:buClr>
                <a:srgbClr val="000000"/>
              </a:buClr>
              <a:buSzPct val="75000"/>
              <a:buFont typeface="Symbol" charset="2"/>
              <a:buChar char=""/>
            </a:pPr>
            <a:r>
              <a:rPr lang="de-AT" sz="3386" b="0" strike="noStrike" spc="-1">
                <a:latin typeface="Arial"/>
              </a:rPr>
              <a:t>Zweite Gliederungsebene</a:t>
            </a:r>
          </a:p>
          <a:p>
            <a:pPr marL="1567382" lvl="2" indent="-348307">
              <a:spcBef>
                <a:spcPts val="1028"/>
              </a:spcBef>
              <a:buClr>
                <a:srgbClr val="000000"/>
              </a:buClr>
              <a:buSzPct val="45000"/>
              <a:buFont typeface="Wingdings" charset="2"/>
              <a:buChar char=""/>
            </a:pPr>
            <a:r>
              <a:rPr lang="de-AT" sz="2903" b="0" strike="noStrike" spc="-1">
                <a:latin typeface="Arial"/>
              </a:rPr>
              <a:t>Dritte Gliederungsebene</a:t>
            </a:r>
          </a:p>
          <a:p>
            <a:pPr marL="2089843" lvl="3" indent="-261230">
              <a:spcBef>
                <a:spcPts val="686"/>
              </a:spcBef>
              <a:buClr>
                <a:srgbClr val="000000"/>
              </a:buClr>
              <a:buSzPct val="75000"/>
              <a:buFont typeface="Symbol" charset="2"/>
              <a:buChar char=""/>
            </a:pPr>
            <a:r>
              <a:rPr lang="de-AT" sz="2419" b="0" strike="noStrike" spc="-1">
                <a:latin typeface="Arial"/>
              </a:rPr>
              <a:t>Vierte Gliederungsebene</a:t>
            </a:r>
          </a:p>
          <a:p>
            <a:pPr marL="2612304" lvl="4" indent="-261230">
              <a:spcBef>
                <a:spcPts val="342"/>
              </a:spcBef>
              <a:buClr>
                <a:srgbClr val="000000"/>
              </a:buClr>
              <a:buSzPct val="45000"/>
              <a:buFont typeface="Wingdings" charset="2"/>
              <a:buChar char=""/>
            </a:pPr>
            <a:r>
              <a:rPr lang="de-AT" sz="2419" b="0" strike="noStrike" spc="-1">
                <a:latin typeface="Arial"/>
              </a:rPr>
              <a:t>Fünfte Gliederungsebene</a:t>
            </a:r>
          </a:p>
          <a:p>
            <a:pPr marL="3134765" lvl="5" indent="-261230">
              <a:spcBef>
                <a:spcPts val="342"/>
              </a:spcBef>
              <a:buClr>
                <a:srgbClr val="000000"/>
              </a:buClr>
              <a:buSzPct val="45000"/>
              <a:buFont typeface="Wingdings" charset="2"/>
              <a:buChar char=""/>
            </a:pPr>
            <a:r>
              <a:rPr lang="de-AT" sz="2419" b="0" strike="noStrike" spc="-1">
                <a:latin typeface="Arial"/>
              </a:rPr>
              <a:t>Sechste Gliederungsebene</a:t>
            </a:r>
          </a:p>
          <a:p>
            <a:pPr marL="3657226" lvl="6" indent="-261230">
              <a:spcBef>
                <a:spcPts val="342"/>
              </a:spcBef>
              <a:buClr>
                <a:srgbClr val="000000"/>
              </a:buClr>
              <a:buSzPct val="45000"/>
              <a:buFont typeface="Wingdings" charset="2"/>
              <a:buChar char=""/>
            </a:pPr>
            <a:r>
              <a:rPr lang="de-AT" sz="2419" b="0" strike="noStrike" spc="-1">
                <a:latin typeface="Arial"/>
              </a:rPr>
              <a:t>Siebte Gliederungsebene</a:t>
            </a:r>
          </a:p>
        </p:txBody>
      </p:sp>
      <p:sp>
        <p:nvSpPr>
          <p:cNvPr id="43" name="PlaceHolder 3"/>
          <p:cNvSpPr>
            <a:spLocks noGrp="1"/>
          </p:cNvSpPr>
          <p:nvPr>
            <p:ph type="dt"/>
          </p:nvPr>
        </p:nvSpPr>
        <p:spPr>
          <a:xfrm>
            <a:off x="609562" y="6246923"/>
            <a:ext cx="2840124" cy="472394"/>
          </a:xfrm>
          <a:prstGeom prst="rect">
            <a:avLst/>
          </a:prstGeom>
        </p:spPr>
        <p:txBody>
          <a:bodyPr lIns="0" tIns="0" rIns="0" bIns="0">
            <a:noAutofit/>
          </a:bodyPr>
          <a:lstStyle/>
          <a:p>
            <a:r>
              <a:rPr lang="de-AT" sz="1693" b="0" strike="noStrike" spc="-1">
                <a:latin typeface="Times New Roman"/>
              </a:rPr>
              <a:t>&lt;Datum/Uhrzeit&gt;</a:t>
            </a:r>
          </a:p>
        </p:txBody>
      </p:sp>
      <p:sp>
        <p:nvSpPr>
          <p:cNvPr id="44" name="PlaceHolder 4"/>
          <p:cNvSpPr>
            <a:spLocks noGrp="1"/>
          </p:cNvSpPr>
          <p:nvPr>
            <p:ph type="ftr"/>
          </p:nvPr>
        </p:nvSpPr>
        <p:spPr>
          <a:xfrm>
            <a:off x="4169405" y="6246923"/>
            <a:ext cx="3864189" cy="472394"/>
          </a:xfrm>
          <a:prstGeom prst="rect">
            <a:avLst/>
          </a:prstGeom>
        </p:spPr>
        <p:txBody>
          <a:bodyPr lIns="0" tIns="0" rIns="0" bIns="0">
            <a:noAutofit/>
          </a:bodyPr>
          <a:lstStyle/>
          <a:p>
            <a:pPr algn="ctr"/>
            <a:r>
              <a:rPr lang="de-AT" sz="1693" b="0" strike="noStrike" spc="-1">
                <a:latin typeface="Times New Roman"/>
              </a:rPr>
              <a:t>&lt;Fußzeile&gt;</a:t>
            </a:r>
          </a:p>
        </p:txBody>
      </p:sp>
      <p:sp>
        <p:nvSpPr>
          <p:cNvPr id="45" name="PlaceHolder 5"/>
          <p:cNvSpPr>
            <a:spLocks noGrp="1"/>
          </p:cNvSpPr>
          <p:nvPr>
            <p:ph type="sldNum"/>
          </p:nvPr>
        </p:nvSpPr>
        <p:spPr>
          <a:xfrm>
            <a:off x="8741122" y="6246923"/>
            <a:ext cx="2840124" cy="472394"/>
          </a:xfrm>
          <a:prstGeom prst="rect">
            <a:avLst/>
          </a:prstGeom>
        </p:spPr>
        <p:txBody>
          <a:bodyPr lIns="0" tIns="0" rIns="0" bIns="0">
            <a:noAutofit/>
          </a:bodyPr>
          <a:lstStyle/>
          <a:p>
            <a:pPr algn="r"/>
            <a:fld id="{473AEEE6-C055-403E-90EC-9148ACD902C5}" type="slidenum">
              <a:rPr lang="de-AT" sz="1693" b="0" strike="noStrike" spc="-1">
                <a:latin typeface="Times New Roman"/>
              </a:rPr>
              <a:t>‹Nr.›</a:t>
            </a:fld>
            <a:endParaRPr lang="de-AT" sz="1693" b="0" strike="noStrike" spc="-1">
              <a:latin typeface="Times New Roman"/>
            </a:endParaRPr>
          </a:p>
        </p:txBody>
      </p:sp>
    </p:spTree>
    <p:extLst>
      <p:ext uri="{BB962C8B-B14F-4D97-AF65-F5344CB8AC3E}">
        <p14:creationId xmlns:p14="http://schemas.microsoft.com/office/powerpoint/2010/main" val="403568328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1105875" rtl="0" eaLnBrk="1" latinLnBrk="0" hangingPunct="1">
        <a:lnSpc>
          <a:spcPct val="90000"/>
        </a:lnSpc>
        <a:spcBef>
          <a:spcPct val="0"/>
        </a:spcBef>
        <a:buNone/>
        <a:defRPr sz="5321" kern="1200">
          <a:solidFill>
            <a:schemeClr val="tx1"/>
          </a:solidFill>
          <a:latin typeface="+mj-lt"/>
          <a:ea typeface="+mj-ea"/>
          <a:cs typeface="+mj-cs"/>
        </a:defRPr>
      </a:lvl1pPr>
    </p:titleStyle>
    <p:bodyStyle>
      <a:lvl1pPr marL="522461" indent="-391846" algn="l" defTabSz="1105875" rtl="0" eaLnBrk="1" latinLnBrk="0" hangingPunct="1">
        <a:lnSpc>
          <a:spcPct val="90000"/>
        </a:lnSpc>
        <a:spcBef>
          <a:spcPts val="1710"/>
        </a:spcBef>
        <a:buClr>
          <a:srgbClr val="000000"/>
        </a:buClr>
        <a:buSzPct val="45000"/>
        <a:buFont typeface="Wingdings" charset="2"/>
        <a:buChar char=""/>
        <a:defRPr sz="3386" kern="1200">
          <a:solidFill>
            <a:schemeClr val="tx1"/>
          </a:solidFill>
          <a:latin typeface="+mn-lt"/>
          <a:ea typeface="+mn-ea"/>
          <a:cs typeface="+mn-cs"/>
        </a:defRPr>
      </a:lvl1pPr>
      <a:lvl2pPr marL="829407" indent="-276469" algn="l" defTabSz="1105875" rtl="0" eaLnBrk="1" latinLnBrk="0" hangingPunct="1">
        <a:lnSpc>
          <a:spcPct val="90000"/>
        </a:lnSpc>
        <a:spcBef>
          <a:spcPts val="605"/>
        </a:spcBef>
        <a:buFont typeface="Arial" panose="020B0604020202020204" pitchFamily="34" charset="0"/>
        <a:buChar char="•"/>
        <a:defRPr sz="2903" kern="1200">
          <a:solidFill>
            <a:schemeClr val="tx1"/>
          </a:solidFill>
          <a:latin typeface="+mn-lt"/>
          <a:ea typeface="+mn-ea"/>
          <a:cs typeface="+mn-cs"/>
        </a:defRPr>
      </a:lvl2pPr>
      <a:lvl3pPr marL="1382344" indent="-276469" algn="l" defTabSz="1105875" rtl="0" eaLnBrk="1" latinLnBrk="0" hangingPunct="1">
        <a:lnSpc>
          <a:spcPct val="90000"/>
        </a:lnSpc>
        <a:spcBef>
          <a:spcPts val="605"/>
        </a:spcBef>
        <a:buFont typeface="Arial" panose="020B0604020202020204" pitchFamily="34" charset="0"/>
        <a:buChar char="•"/>
        <a:defRPr sz="2419" kern="1200">
          <a:solidFill>
            <a:schemeClr val="tx1"/>
          </a:solidFill>
          <a:latin typeface="+mn-lt"/>
          <a:ea typeface="+mn-ea"/>
          <a:cs typeface="+mn-cs"/>
        </a:defRPr>
      </a:lvl3pPr>
      <a:lvl4pPr marL="1935282"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4pPr>
      <a:lvl5pPr marL="248822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5pPr>
      <a:lvl6pPr marL="3041157"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6pPr>
      <a:lvl7pPr marL="3594095"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7pPr>
      <a:lvl8pPr marL="4147033"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8pPr>
      <a:lvl9pPr marL="469997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9pPr>
    </p:bodyStyle>
    <p:otherStyle>
      <a:defPPr>
        <a:defRPr lang="de-DE"/>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50.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5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5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png"/><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2.tiff"/><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pic>
        <p:nvPicPr>
          <p:cNvPr id="1736" name="Google Shape;1736;p38" descr="https://i.guim.co.uk/img/media/2545dcf14e3a2077fe9dd6fd1cc5a3f229985bf3/91_0_2163_1298/master/2163.jpg?width=700&amp;quality=85&amp;auto=format&amp;fit=max&amp;s=32e15c7205195052c0806a9dcf5fb52a"/>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3855"/>
            <a:ext cx="12192000" cy="7025238"/>
          </a:xfrm>
          <a:prstGeom prst="rect">
            <a:avLst/>
          </a:prstGeom>
          <a:noFill/>
          <a:ln>
            <a:noFill/>
          </a:ln>
        </p:spPr>
      </p:pic>
      <p:sp>
        <p:nvSpPr>
          <p:cNvPr id="1737" name="Google Shape;1737;p38"/>
          <p:cNvSpPr/>
          <p:nvPr/>
        </p:nvSpPr>
        <p:spPr>
          <a:xfrm>
            <a:off x="3048800" y="5996512"/>
            <a:ext cx="296380" cy="864000"/>
          </a:xfrm>
          <a:prstGeom prst="rect">
            <a:avLst/>
          </a:prstGeom>
          <a:solidFill>
            <a:schemeClr val="dk1"/>
          </a:solid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4000"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738" name="Google Shape;1738;p38"/>
          <p:cNvSpPr/>
          <p:nvPr/>
        </p:nvSpPr>
        <p:spPr>
          <a:xfrm>
            <a:off x="1362916" y="3459681"/>
            <a:ext cx="3622886" cy="2536831"/>
          </a:xfrm>
          <a:prstGeom prst="rect">
            <a:avLst/>
          </a:prstGeom>
          <a:solidFill>
            <a:srgbClr val="F0F14C"/>
          </a:solid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4000"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739" name="Google Shape;1739;p38"/>
          <p:cNvSpPr txBox="1"/>
          <p:nvPr/>
        </p:nvSpPr>
        <p:spPr>
          <a:xfrm>
            <a:off x="1362916" y="3852909"/>
            <a:ext cx="3622885" cy="160039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0" i="0" u="none" strike="noStrike" kern="0" cap="none" spc="0" normalizeH="0" baseline="0" noProof="0" dirty="0" err="1" smtClean="0">
                <a:ln>
                  <a:noFill/>
                </a:ln>
                <a:solidFill>
                  <a:srgbClr val="14AA37"/>
                </a:solidFill>
                <a:effectLst/>
                <a:uLnTx/>
                <a:uFillTx/>
                <a:latin typeface="Crimson Text SemiBold" panose="02000703000000000000" pitchFamily="2" charset="0"/>
                <a:sym typeface="Arial"/>
              </a:rPr>
              <a:t>Teil</a:t>
            </a:r>
            <a:r>
              <a:rPr kumimoji="0" lang="en-US" sz="4400" b="0" i="0" u="none" strike="noStrike" kern="0" cap="none" spc="0" normalizeH="0" baseline="0" noProof="0" dirty="0" smtClean="0">
                <a:ln>
                  <a:noFill/>
                </a:ln>
                <a:solidFill>
                  <a:srgbClr val="14AA37"/>
                </a:solidFill>
                <a:effectLst/>
                <a:uLnTx/>
                <a:uFillTx/>
                <a:latin typeface="Crimson Text SemiBold" panose="02000703000000000000" pitchFamily="2" charset="0"/>
                <a:sym typeface="Arial"/>
              </a:rPr>
              <a:t> 2</a:t>
            </a:r>
            <a:endParaRPr kumimoji="0" sz="4400" b="0" i="0" u="none" strike="noStrike" kern="0" cap="none" spc="0" normalizeH="0" baseline="0" noProof="0" dirty="0" smtClean="0">
              <a:ln>
                <a:noFill/>
              </a:ln>
              <a:solidFill>
                <a:srgbClr val="000000"/>
              </a:solidFill>
              <a:effectLst/>
              <a:uLnTx/>
              <a:uFillTx/>
              <a:latin typeface="Crimson Text SemiBold" panose="02000703000000000000" pitchFamily="2" charset="0"/>
              <a:sym typeface="Arial"/>
            </a:endParaRPr>
          </a:p>
          <a:p>
            <a:pPr marL="0" marR="0" lvl="0" indent="0" algn="ctr"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4400" b="0" i="0" u="none" strike="noStrike" kern="0" cap="none" spc="0" normalizeH="0" baseline="0" noProof="0" dirty="0" smtClean="0">
                <a:ln>
                  <a:noFill/>
                </a:ln>
                <a:solidFill>
                  <a:srgbClr val="000000"/>
                </a:solidFill>
                <a:effectLst/>
                <a:uLnTx/>
                <a:uFillTx/>
                <a:latin typeface="Crimson Text SemiBold" panose="02000703000000000000" pitchFamily="2" charset="0"/>
                <a:sym typeface="Arial"/>
              </a:rPr>
              <a:t>WAS JETZT?</a:t>
            </a:r>
            <a:endParaRPr kumimoji="0" sz="4400" b="0" i="0" u="none" strike="noStrike" kern="0" cap="none" spc="0" normalizeH="0" baseline="0" noProof="0" dirty="0">
              <a:ln>
                <a:noFill/>
              </a:ln>
              <a:solidFill>
                <a:srgbClr val="000000"/>
              </a:solidFill>
              <a:effectLst/>
              <a:uLnTx/>
              <a:uFillTx/>
              <a:latin typeface="Crimson Text SemiBold" panose="02000703000000000000" pitchFamily="2" charset="0"/>
              <a:sym typeface="Arial"/>
            </a:endParaRPr>
          </a:p>
        </p:txBody>
      </p:sp>
    </p:spTree>
    <p:extLst>
      <p:ext uri="{BB962C8B-B14F-4D97-AF65-F5344CB8AC3E}">
        <p14:creationId xmlns:p14="http://schemas.microsoft.com/office/powerpoint/2010/main" val="725838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6"/>
                                        </p:tgtEl>
                                        <p:attrNameLst>
                                          <p:attrName>style.visibility</p:attrName>
                                        </p:attrNameLst>
                                      </p:cBhvr>
                                      <p:to>
                                        <p:strVal val="visible"/>
                                      </p:to>
                                    </p:set>
                                    <p:animEffect transition="in" filter="fade">
                                      <p:cBhvr>
                                        <p:cTn id="7" dur="500"/>
                                        <p:tgtEl>
                                          <p:spTgt spid="1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Shape 1874"/>
        <p:cNvGrpSpPr/>
        <p:nvPr/>
      </p:nvGrpSpPr>
      <p:grpSpPr>
        <a:xfrm>
          <a:off x="0" y="0"/>
          <a:ext cx="0" cy="0"/>
          <a:chOff x="0" y="0"/>
          <a:chExt cx="0" cy="0"/>
        </a:xfrm>
      </p:grpSpPr>
      <p:pic>
        <p:nvPicPr>
          <p:cNvPr id="1875" name="Google Shape;1875;p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201" y="859155"/>
            <a:ext cx="2332330" cy="5141595"/>
          </a:xfrm>
          <a:prstGeom prst="rect">
            <a:avLst/>
          </a:prstGeom>
          <a:noFill/>
          <a:ln>
            <a:noFill/>
          </a:ln>
        </p:spPr>
      </p:pic>
      <p:pic>
        <p:nvPicPr>
          <p:cNvPr id="1876" name="Google Shape;1876;p5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069702" y="5708226"/>
            <a:ext cx="2837406" cy="949570"/>
          </a:xfrm>
          <a:prstGeom prst="rect">
            <a:avLst/>
          </a:prstGeom>
          <a:noFill/>
          <a:ln>
            <a:noFill/>
          </a:ln>
        </p:spPr>
      </p:pic>
      <p:sp>
        <p:nvSpPr>
          <p:cNvPr id="2" name="Rechteck 1"/>
          <p:cNvSpPr/>
          <p:nvPr/>
        </p:nvSpPr>
        <p:spPr>
          <a:xfrm>
            <a:off x="3626199" y="1798736"/>
            <a:ext cx="5423088" cy="212365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600" kern="1200" spc="201" noProof="0" dirty="0" err="1" smtClean="0">
                <a:solidFill>
                  <a:sysClr val="windowText" lastClr="000000"/>
                </a:solidFill>
                <a:highlight>
                  <a:scrgbClr r="0" g="0" b="0">
                    <a:alpha val="0"/>
                  </a:scrgbClr>
                </a:highlight>
                <a:latin typeface="FUCXED CAPS Latin" pitchFamily="50"/>
                <a:ea typeface="Microsoft YaHei" pitchFamily="2"/>
                <a:cs typeface="Arial" pitchFamily="2"/>
              </a:rPr>
              <a:t>Unsere</a:t>
            </a:r>
            <a:r>
              <a:rPr lang="en-US" sz="6600" kern="1200" spc="201" noProof="0"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6600" kern="1200" spc="201" noProof="0" dirty="0" err="1" smtClean="0">
                <a:solidFill>
                  <a:sysClr val="windowText" lastClr="000000"/>
                </a:solidFill>
                <a:highlight>
                  <a:scrgbClr r="0" g="0" b="0">
                    <a:alpha val="0"/>
                  </a:scrgbClr>
                </a:highlight>
                <a:latin typeface="FUCXED CAPS Latin" pitchFamily="50"/>
                <a:ea typeface="Microsoft YaHei" pitchFamily="2"/>
                <a:cs typeface="Arial" pitchFamily="2"/>
              </a:rPr>
              <a:t>drei</a:t>
            </a:r>
            <a:r>
              <a:rPr lang="en-US" sz="6600" kern="1200" spc="201" noProof="0" dirty="0" smtClean="0">
                <a:solidFill>
                  <a:sysClr val="windowText" lastClr="000000"/>
                </a:solidFill>
                <a:highlight>
                  <a:scrgbClr r="0" g="0" b="0">
                    <a:alpha val="0"/>
                  </a:scrgbClr>
                </a:highlight>
                <a:latin typeface="FUCXED CAPS Latin" pitchFamily="50"/>
                <a:ea typeface="Microsoft YaHei" pitchFamily="2"/>
                <a:cs typeface="Arial" pitchFamily="2"/>
              </a:rPr>
              <a:t> </a:t>
            </a:r>
          </a:p>
          <a:p>
            <a:pPr marL="0" marR="0" lvl="0" indent="0" defTabSz="914400" eaLnBrk="1" fontAlgn="auto" latinLnBrk="0" hangingPunct="1">
              <a:lnSpc>
                <a:spcPct val="100000"/>
              </a:lnSpc>
              <a:spcBef>
                <a:spcPts val="0"/>
              </a:spcBef>
              <a:spcAft>
                <a:spcPts val="0"/>
              </a:spcAft>
              <a:buClrTx/>
              <a:buSzTx/>
              <a:buFontTx/>
              <a:buNone/>
              <a:tabLst/>
              <a:defRPr/>
            </a:pPr>
            <a:r>
              <a:rPr lang="en-US" sz="6600" kern="1200" spc="201" noProof="0" dirty="0" err="1" smtClean="0">
                <a:solidFill>
                  <a:sysClr val="windowText" lastClr="000000"/>
                </a:solidFill>
                <a:highlight>
                  <a:scrgbClr r="0" g="0" b="0">
                    <a:alpha val="0"/>
                  </a:scrgbClr>
                </a:highlight>
                <a:latin typeface="FUCXED CAPS Latin" pitchFamily="50"/>
                <a:ea typeface="Microsoft YaHei" pitchFamily="2"/>
                <a:cs typeface="Arial" pitchFamily="2"/>
              </a:rPr>
              <a:t>forderungen</a:t>
            </a:r>
            <a:endParaRPr kumimoji="0" lang="de-DE" sz="6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0106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9BC4"/>
        </a:solidFill>
        <a:effectLst/>
      </p:bgPr>
    </p:bg>
    <p:spTree>
      <p:nvGrpSpPr>
        <p:cNvPr id="1" name=""/>
        <p:cNvGrpSpPr/>
        <p:nvPr/>
      </p:nvGrpSpPr>
      <p:grpSpPr>
        <a:xfrm>
          <a:off x="0" y="0"/>
          <a:ext cx="0" cy="0"/>
          <a:chOff x="0" y="0"/>
          <a:chExt cx="0" cy="0"/>
        </a:xfrm>
      </p:grpSpPr>
      <p:pic>
        <p:nvPicPr>
          <p:cNvPr id="845" name="Grafik 844"/>
          <p:cNvPicPr/>
          <p:nvPr/>
        </p:nvPicPr>
        <p:blipFill>
          <a:blip r:embed="rId2" cstate="email">
            <a:extLst>
              <a:ext uri="{28A0092B-C50C-407E-A947-70E740481C1C}">
                <a14:useLocalDpi xmlns:a14="http://schemas.microsoft.com/office/drawing/2010/main"/>
              </a:ext>
            </a:extLst>
          </a:blip>
          <a:stretch/>
        </p:blipFill>
        <p:spPr>
          <a:xfrm>
            <a:off x="8513758" y="5493270"/>
            <a:ext cx="3429974" cy="1142018"/>
          </a:xfrm>
          <a:prstGeom prst="rect">
            <a:avLst/>
          </a:prstGeom>
          <a:ln>
            <a:noFill/>
          </a:ln>
        </p:spPr>
      </p:pic>
      <p:pic>
        <p:nvPicPr>
          <p:cNvPr id="847" name="Grafik 846"/>
          <p:cNvPicPr/>
          <p:nvPr/>
        </p:nvPicPr>
        <p:blipFill>
          <a:blip r:embed="rId3" cstate="email">
            <a:extLst>
              <a:ext uri="{28A0092B-C50C-407E-A947-70E740481C1C}">
                <a14:useLocalDpi xmlns:a14="http://schemas.microsoft.com/office/drawing/2010/main"/>
              </a:ext>
            </a:extLst>
          </a:blip>
          <a:stretch/>
        </p:blipFill>
        <p:spPr>
          <a:xfrm>
            <a:off x="553155" y="1216469"/>
            <a:ext cx="1597868" cy="3981173"/>
          </a:xfrm>
          <a:prstGeom prst="rect">
            <a:avLst/>
          </a:prstGeom>
          <a:ln>
            <a:noFill/>
          </a:ln>
        </p:spPr>
      </p:pic>
      <p:pic>
        <p:nvPicPr>
          <p:cNvPr id="848" name="Grafik 847"/>
          <p:cNvPicPr/>
          <p:nvPr/>
        </p:nvPicPr>
        <p:blipFill>
          <a:blip r:embed="rId4" cstate="email">
            <a:extLst>
              <a:ext uri="{28A0092B-C50C-407E-A947-70E740481C1C}">
                <a14:useLocalDpi xmlns:a14="http://schemas.microsoft.com/office/drawing/2010/main"/>
              </a:ext>
            </a:extLst>
          </a:blip>
          <a:stretch/>
        </p:blipFill>
        <p:spPr>
          <a:xfrm>
            <a:off x="10069829" y="2153856"/>
            <a:ext cx="1384964" cy="1894366"/>
          </a:xfrm>
          <a:prstGeom prst="rect">
            <a:avLst/>
          </a:prstGeom>
          <a:ln>
            <a:noFill/>
          </a:ln>
        </p:spPr>
      </p:pic>
      <p:sp>
        <p:nvSpPr>
          <p:cNvPr id="2" name="Rechteck 1"/>
          <p:cNvSpPr/>
          <p:nvPr/>
        </p:nvSpPr>
        <p:spPr>
          <a:xfrm>
            <a:off x="2382674" y="2639374"/>
            <a:ext cx="7455503" cy="923330"/>
          </a:xfrm>
          <a:prstGeom prst="rect">
            <a:avLst/>
          </a:prstGeom>
        </p:spPr>
        <p:txBody>
          <a:bodyPr wrap="none">
            <a:spAutoFit/>
          </a:bodyPr>
          <a:lstStyle/>
          <a:p>
            <a:pPr lvl="0">
              <a:buClrTx/>
              <a:defRPr/>
            </a:pPr>
            <a:r>
              <a:rPr lang="en-US" sz="54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1.  Die </a:t>
            </a:r>
            <a:r>
              <a:rPr lang="en-US" sz="5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wahrheit</a:t>
            </a:r>
            <a:r>
              <a:rPr lang="en-US" sz="54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sagen</a:t>
            </a:r>
            <a:endParaRPr lang="de-DE" sz="5400" dirty="0">
              <a:solidFill>
                <a:sysClr val="windowText" lastClr="000000"/>
              </a:solidFill>
            </a:endParaRPr>
          </a:p>
        </p:txBody>
      </p:sp>
    </p:spTree>
    <p:extLst>
      <p:ext uri="{BB962C8B-B14F-4D97-AF65-F5344CB8AC3E}">
        <p14:creationId xmlns:p14="http://schemas.microsoft.com/office/powerpoint/2010/main" val="2759903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9BC4"/>
        </a:solidFill>
        <a:effectLst/>
      </p:bgPr>
    </p:bg>
    <p:spTree>
      <p:nvGrpSpPr>
        <p:cNvPr id="1" name=""/>
        <p:cNvGrpSpPr/>
        <p:nvPr/>
      </p:nvGrpSpPr>
      <p:grpSpPr>
        <a:xfrm>
          <a:off x="0" y="0"/>
          <a:ext cx="0" cy="0"/>
          <a:chOff x="0" y="0"/>
          <a:chExt cx="0" cy="0"/>
        </a:xfrm>
      </p:grpSpPr>
      <p:sp>
        <p:nvSpPr>
          <p:cNvPr id="856" name="TextShape 2"/>
          <p:cNvSpPr txBox="1"/>
          <p:nvPr/>
        </p:nvSpPr>
        <p:spPr>
          <a:xfrm>
            <a:off x="893707" y="982111"/>
            <a:ext cx="10437517" cy="4739638"/>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600"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Die Regierung </a:t>
            </a:r>
            <a:r>
              <a:rPr kumimoji="0" lang="de-AT" sz="3600"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muss…</a:t>
            </a:r>
            <a:endParaRPr kumimoji="0" lang="de-AT" sz="3600"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die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Fakten zu Klimakrise und ökologischem Kollaps endlich anerkennen.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alle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Gesetze aufheben und alle Projekte stoppen, die zu deren Verschlimmerung beitragen.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die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Bevölkerung sofort über die tödliche Bedrohung     informieren.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p:txBody>
      </p:sp>
    </p:spTree>
    <p:extLst>
      <p:ext uri="{BB962C8B-B14F-4D97-AF65-F5344CB8AC3E}">
        <p14:creationId xmlns:p14="http://schemas.microsoft.com/office/powerpoint/2010/main" val="3080420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Shape 1882"/>
        <p:cNvGrpSpPr/>
        <p:nvPr/>
      </p:nvGrpSpPr>
      <p:grpSpPr>
        <a:xfrm>
          <a:off x="0" y="0"/>
          <a:ext cx="0" cy="0"/>
          <a:chOff x="0" y="0"/>
          <a:chExt cx="0" cy="0"/>
        </a:xfrm>
      </p:grpSpPr>
      <p:pic>
        <p:nvPicPr>
          <p:cNvPr id="1884" name="Google Shape;1884;p5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01182" y="1076152"/>
            <a:ext cx="2571331" cy="4295791"/>
          </a:xfrm>
          <a:prstGeom prst="rect">
            <a:avLst/>
          </a:prstGeom>
          <a:noFill/>
          <a:ln>
            <a:noFill/>
          </a:ln>
        </p:spPr>
      </p:pic>
      <p:sp>
        <p:nvSpPr>
          <p:cNvPr id="8" name="Rechteck 7"/>
          <p:cNvSpPr/>
          <p:nvPr/>
        </p:nvSpPr>
        <p:spPr>
          <a:xfrm>
            <a:off x="3263896" y="2670049"/>
            <a:ext cx="7285584" cy="92333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2.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Netto</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 null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bis</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 2025</a:t>
            </a:r>
            <a:endParaRPr kumimoji="0" lang="de-DE" sz="5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8667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
        <p:cNvGrpSpPr/>
        <p:nvPr/>
      </p:nvGrpSpPr>
      <p:grpSpPr>
        <a:xfrm>
          <a:off x="0" y="0"/>
          <a:ext cx="0" cy="0"/>
          <a:chOff x="0" y="0"/>
          <a:chExt cx="0" cy="0"/>
        </a:xfrm>
      </p:grpSpPr>
      <p:grpSp>
        <p:nvGrpSpPr>
          <p:cNvPr id="886" name="Group 2"/>
          <p:cNvGrpSpPr/>
          <p:nvPr/>
        </p:nvGrpSpPr>
        <p:grpSpPr>
          <a:xfrm>
            <a:off x="200481" y="1492069"/>
            <a:ext cx="11814644" cy="4085665"/>
            <a:chOff x="144720" y="1233720"/>
            <a:chExt cx="9768960" cy="3378240"/>
          </a:xfrm>
        </p:grpSpPr>
        <p:pic>
          <p:nvPicPr>
            <p:cNvPr id="887" name="Grafik 886"/>
            <p:cNvPicPr/>
            <p:nvPr/>
          </p:nvPicPr>
          <p:blipFill>
            <a:blip r:embed="rId3" cstate="email">
              <a:extLst>
                <a:ext uri="{28A0092B-C50C-407E-A947-70E740481C1C}">
                  <a14:useLocalDpi xmlns:a14="http://schemas.microsoft.com/office/drawing/2010/main"/>
                </a:ext>
              </a:extLst>
            </a:blip>
            <a:srcRect/>
            <a:stretch/>
          </p:blipFill>
          <p:spPr>
            <a:xfrm>
              <a:off x="144720" y="1234440"/>
              <a:ext cx="2729160" cy="1441080"/>
            </a:xfrm>
            <a:prstGeom prst="rect">
              <a:avLst/>
            </a:prstGeom>
            <a:ln>
              <a:noFill/>
            </a:ln>
          </p:spPr>
        </p:pic>
        <p:pic>
          <p:nvPicPr>
            <p:cNvPr id="888" name="Grafik 887"/>
            <p:cNvPicPr/>
            <p:nvPr/>
          </p:nvPicPr>
          <p:blipFill>
            <a:blip r:embed="rId4" cstate="email">
              <a:extLst>
                <a:ext uri="{28A0092B-C50C-407E-A947-70E740481C1C}">
                  <a14:useLocalDpi xmlns:a14="http://schemas.microsoft.com/office/drawing/2010/main"/>
                </a:ext>
              </a:extLst>
            </a:blip>
            <a:stretch/>
          </p:blipFill>
          <p:spPr>
            <a:xfrm>
              <a:off x="2979360" y="1233720"/>
              <a:ext cx="2302920" cy="3378240"/>
            </a:xfrm>
            <a:prstGeom prst="rect">
              <a:avLst/>
            </a:prstGeom>
            <a:ln>
              <a:noFill/>
            </a:ln>
          </p:spPr>
        </p:pic>
        <p:pic>
          <p:nvPicPr>
            <p:cNvPr id="889" name="Grafik 888"/>
            <p:cNvPicPr/>
            <p:nvPr/>
          </p:nvPicPr>
          <p:blipFill>
            <a:blip r:embed="rId5" cstate="email">
              <a:extLst>
                <a:ext uri="{28A0092B-C50C-407E-A947-70E740481C1C}">
                  <a14:useLocalDpi xmlns:a14="http://schemas.microsoft.com/office/drawing/2010/main"/>
                </a:ext>
              </a:extLst>
            </a:blip>
            <a:srcRect/>
            <a:stretch/>
          </p:blipFill>
          <p:spPr>
            <a:xfrm>
              <a:off x="144720" y="2750040"/>
              <a:ext cx="2743200" cy="1861200"/>
            </a:xfrm>
            <a:prstGeom prst="rect">
              <a:avLst/>
            </a:prstGeom>
            <a:ln>
              <a:noFill/>
            </a:ln>
          </p:spPr>
        </p:pic>
        <p:pic>
          <p:nvPicPr>
            <p:cNvPr id="890" name="Grafik 889"/>
            <p:cNvPicPr/>
            <p:nvPr/>
          </p:nvPicPr>
          <p:blipFill>
            <a:blip r:embed="rId6" cstate="email">
              <a:extLst>
                <a:ext uri="{28A0092B-C50C-407E-A947-70E740481C1C}">
                  <a14:useLocalDpi xmlns:a14="http://schemas.microsoft.com/office/drawing/2010/main"/>
                </a:ext>
              </a:extLst>
            </a:blip>
            <a:stretch/>
          </p:blipFill>
          <p:spPr>
            <a:xfrm>
              <a:off x="5379840" y="1244880"/>
              <a:ext cx="2293200" cy="3366000"/>
            </a:xfrm>
            <a:prstGeom prst="rect">
              <a:avLst/>
            </a:prstGeom>
            <a:ln>
              <a:noFill/>
            </a:ln>
          </p:spPr>
        </p:pic>
        <p:pic>
          <p:nvPicPr>
            <p:cNvPr id="891" name="Grafik 890"/>
            <p:cNvPicPr/>
            <p:nvPr/>
          </p:nvPicPr>
          <p:blipFill>
            <a:blip r:embed="rId7" cstate="email">
              <a:extLst>
                <a:ext uri="{28A0092B-C50C-407E-A947-70E740481C1C}">
                  <a14:useLocalDpi xmlns:a14="http://schemas.microsoft.com/office/drawing/2010/main"/>
                </a:ext>
              </a:extLst>
            </a:blip>
            <a:srcRect/>
            <a:stretch/>
          </p:blipFill>
          <p:spPr>
            <a:xfrm>
              <a:off x="7775280" y="1262880"/>
              <a:ext cx="2138400" cy="3328920"/>
            </a:xfrm>
            <a:prstGeom prst="rect">
              <a:avLst/>
            </a:prstGeom>
            <a:ln>
              <a:noFill/>
            </a:ln>
          </p:spPr>
        </p:pic>
      </p:grpSp>
      <p:sp>
        <p:nvSpPr>
          <p:cNvPr id="13" name="Textplatzhalter 12"/>
          <p:cNvSpPr>
            <a:spLocks noGrp="1"/>
          </p:cNvSpPr>
          <p:nvPr>
            <p:ph type="body" idx="2"/>
          </p:nvPr>
        </p:nvSpPr>
        <p:spPr>
          <a:xfrm>
            <a:off x="1453275" y="390452"/>
            <a:ext cx="9309057" cy="913030"/>
          </a:xfrm>
          <a:prstGeom prst="rect">
            <a:avLst/>
          </a:prstGeom>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Unmöglich</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Nicht</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im</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Krieg!</a:t>
            </a:r>
            <a:endParaRPr lang="de-DE" sz="1800" dirty="0">
              <a:solidFill>
                <a:sysClr val="windowText" lastClr="000000"/>
              </a:solidFill>
            </a:endParaRPr>
          </a:p>
        </p:txBody>
      </p:sp>
      <p:sp>
        <p:nvSpPr>
          <p:cNvPr id="14" name="Textplatzhalter 12"/>
          <p:cNvSpPr>
            <a:spLocks noGrp="1"/>
          </p:cNvSpPr>
          <p:nvPr>
            <p:ph type="subTitle" idx="1"/>
          </p:nvPr>
        </p:nvSpPr>
        <p:spPr>
          <a:xfrm>
            <a:off x="265432" y="5766321"/>
            <a:ext cx="11926568" cy="829930"/>
          </a:xfrm>
          <a:prstGeom prst="rect">
            <a:avLst/>
          </a:prstGeom>
        </p:spPr>
        <p:txBody>
          <a:bodyPr wrap="none">
            <a:spAutoFit/>
          </a:bodyPr>
          <a:lstStyle/>
          <a:p>
            <a:pPr lvl="0">
              <a:buClrTx/>
              <a:defRPr/>
            </a:pPr>
            <a:r>
              <a:rPr lang="en-US" sz="4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Warum</a:t>
            </a:r>
            <a:r>
              <a:rPr lang="en-US" sz="44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4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nicht</a:t>
            </a:r>
            <a:r>
              <a:rPr lang="en-US" sz="44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4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auch</a:t>
            </a:r>
            <a:r>
              <a:rPr lang="en-US" sz="44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4400" kern="1200" spc="201" dirty="0" err="1" smtClean="0">
                <a:solidFill>
                  <a:schemeClr val="accent1">
                    <a:lumMod val="50000"/>
                  </a:schemeClr>
                </a:solidFill>
                <a:highlight>
                  <a:scrgbClr r="0" g="0" b="0">
                    <a:alpha val="0"/>
                  </a:scrgbClr>
                </a:highlight>
                <a:latin typeface="FUCXED CAPS Latin" pitchFamily="50"/>
                <a:ea typeface="Microsoft YaHei" pitchFamily="2"/>
                <a:cs typeface="Arial" pitchFamily="2"/>
              </a:rPr>
              <a:t>für</a:t>
            </a:r>
            <a:r>
              <a:rPr lang="en-US" sz="4400" kern="1200" spc="201" dirty="0" smtClean="0">
                <a:solidFill>
                  <a:schemeClr val="accent1">
                    <a:lumMod val="50000"/>
                  </a:schemeClr>
                </a:solidFill>
                <a:highlight>
                  <a:scrgbClr r="0" g="0" b="0">
                    <a:alpha val="0"/>
                  </a:scrgbClr>
                </a:highlight>
                <a:latin typeface="FUCXED CAPS Latin" pitchFamily="50"/>
                <a:ea typeface="Microsoft YaHei" pitchFamily="2"/>
                <a:cs typeface="Arial" pitchFamily="2"/>
              </a:rPr>
              <a:t> </a:t>
            </a:r>
            <a:r>
              <a:rPr lang="en-US" sz="4400" kern="1200" spc="201" dirty="0" err="1" smtClean="0">
                <a:solidFill>
                  <a:schemeClr val="accent1">
                    <a:lumMod val="50000"/>
                  </a:schemeClr>
                </a:solidFill>
                <a:highlight>
                  <a:scrgbClr r="0" g="0" b="0">
                    <a:alpha val="0"/>
                  </a:scrgbClr>
                </a:highlight>
                <a:latin typeface="FUCXED CAPS Latin" pitchFamily="50"/>
                <a:ea typeface="Microsoft YaHei" pitchFamily="2"/>
                <a:cs typeface="Arial" pitchFamily="2"/>
              </a:rPr>
              <a:t>unser</a:t>
            </a:r>
            <a:r>
              <a:rPr lang="en-US" sz="4400" kern="1200" spc="201" dirty="0" smtClean="0">
                <a:solidFill>
                  <a:schemeClr val="accent1">
                    <a:lumMod val="50000"/>
                  </a:schemeClr>
                </a:solidFill>
                <a:highlight>
                  <a:scrgbClr r="0" g="0" b="0">
                    <a:alpha val="0"/>
                  </a:scrgbClr>
                </a:highlight>
                <a:latin typeface="FUCXED CAPS Latin" pitchFamily="50"/>
                <a:ea typeface="Microsoft YaHei" pitchFamily="2"/>
                <a:cs typeface="Arial" pitchFamily="2"/>
              </a:rPr>
              <a:t> </a:t>
            </a:r>
            <a:r>
              <a:rPr lang="en-US" sz="4400" kern="1200" spc="201" dirty="0" err="1" smtClean="0">
                <a:solidFill>
                  <a:schemeClr val="accent1">
                    <a:lumMod val="50000"/>
                  </a:schemeClr>
                </a:solidFill>
                <a:highlight>
                  <a:scrgbClr r="0" g="0" b="0">
                    <a:alpha val="0"/>
                  </a:scrgbClr>
                </a:highlight>
                <a:latin typeface="FUCXED CAPS Latin" pitchFamily="50"/>
                <a:ea typeface="Microsoft YaHei" pitchFamily="2"/>
                <a:cs typeface="Arial" pitchFamily="2"/>
              </a:rPr>
              <a:t>überleben</a:t>
            </a:r>
            <a:r>
              <a:rPr lang="en-US" sz="4400" kern="1200" spc="201" dirty="0" smtClean="0">
                <a:solidFill>
                  <a:schemeClr val="accent1">
                    <a:lumMod val="50000"/>
                  </a:schemeClr>
                </a:solidFill>
                <a:highlight>
                  <a:scrgbClr r="0" g="0" b="0">
                    <a:alpha val="0"/>
                  </a:scrgbClr>
                </a:highlight>
                <a:latin typeface="FUCXED CAPS Latin" pitchFamily="50"/>
                <a:ea typeface="Microsoft YaHei" pitchFamily="2"/>
                <a:cs typeface="Arial" pitchFamily="2"/>
              </a:rPr>
              <a:t>?</a:t>
            </a:r>
            <a:endParaRPr lang="de-DE" sz="4400" dirty="0">
              <a:solidFill>
                <a:schemeClr val="accent1">
                  <a:lumMod val="50000"/>
                </a:schemeClr>
              </a:solidFill>
            </a:endParaRPr>
          </a:p>
        </p:txBody>
      </p:sp>
    </p:spTree>
    <p:extLst>
      <p:ext uri="{BB962C8B-B14F-4D97-AF65-F5344CB8AC3E}">
        <p14:creationId xmlns:p14="http://schemas.microsoft.com/office/powerpoint/2010/main" val="2807792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pic>
        <p:nvPicPr>
          <p:cNvPr id="893" name="Grafik 892"/>
          <p:cNvPicPr/>
          <p:nvPr/>
        </p:nvPicPr>
        <p:blipFill>
          <a:blip r:embed="rId3" cstate="email">
            <a:extLst>
              <a:ext uri="{28A0092B-C50C-407E-A947-70E740481C1C}">
                <a14:useLocalDpi xmlns:a14="http://schemas.microsoft.com/office/drawing/2010/main"/>
              </a:ext>
            </a:extLst>
          </a:blip>
          <a:stretch/>
        </p:blipFill>
        <p:spPr>
          <a:xfrm>
            <a:off x="8530383" y="5526520"/>
            <a:ext cx="3429974" cy="1142018"/>
          </a:xfrm>
          <a:prstGeom prst="rect">
            <a:avLst/>
          </a:prstGeom>
          <a:ln>
            <a:noFill/>
          </a:ln>
        </p:spPr>
      </p:pic>
      <p:pic>
        <p:nvPicPr>
          <p:cNvPr id="895" name="Grafik 894"/>
          <p:cNvPicPr/>
          <p:nvPr/>
        </p:nvPicPr>
        <p:blipFill>
          <a:blip r:embed="rId4" cstate="email">
            <a:extLst>
              <a:ext uri="{28A0092B-C50C-407E-A947-70E740481C1C}">
                <a14:useLocalDpi xmlns:a14="http://schemas.microsoft.com/office/drawing/2010/main"/>
              </a:ext>
            </a:extLst>
          </a:blip>
          <a:stretch/>
        </p:blipFill>
        <p:spPr>
          <a:xfrm>
            <a:off x="312386" y="2211763"/>
            <a:ext cx="2519581" cy="1877821"/>
          </a:xfrm>
          <a:prstGeom prst="rect">
            <a:avLst/>
          </a:prstGeom>
          <a:ln>
            <a:noFill/>
          </a:ln>
        </p:spPr>
      </p:pic>
      <p:pic>
        <p:nvPicPr>
          <p:cNvPr id="896" name="Grafik 895"/>
          <p:cNvPicPr/>
          <p:nvPr/>
        </p:nvPicPr>
        <p:blipFill>
          <a:blip r:embed="rId4" cstate="email">
            <a:extLst>
              <a:ext uri="{28A0092B-C50C-407E-A947-70E740481C1C}">
                <a14:useLocalDpi xmlns:a14="http://schemas.microsoft.com/office/drawing/2010/main"/>
              </a:ext>
            </a:extLst>
          </a:blip>
          <a:stretch/>
        </p:blipFill>
        <p:spPr>
          <a:xfrm>
            <a:off x="9313563" y="2211763"/>
            <a:ext cx="2519581" cy="1877821"/>
          </a:xfrm>
          <a:prstGeom prst="rect">
            <a:avLst/>
          </a:prstGeom>
          <a:ln>
            <a:noFill/>
          </a:ln>
        </p:spPr>
      </p:pic>
      <p:sp>
        <p:nvSpPr>
          <p:cNvPr id="6" name="Rechteck 5"/>
          <p:cNvSpPr/>
          <p:nvPr/>
        </p:nvSpPr>
        <p:spPr>
          <a:xfrm>
            <a:off x="3441852" y="2458368"/>
            <a:ext cx="5636928" cy="175432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3.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Bürger</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innen</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a:t>
            </a:r>
          </a:p>
          <a:p>
            <a:pPr marL="0" marR="0" lvl="0" indent="0" defTabSz="914400" eaLnBrk="1" fontAlgn="auto" latinLnBrk="0" hangingPunct="1">
              <a:lnSpc>
                <a:spcPct val="100000"/>
              </a:lnSpc>
              <a:spcBef>
                <a:spcPts val="0"/>
              </a:spcBef>
              <a:spcAft>
                <a:spcPts val="0"/>
              </a:spcAft>
              <a:buClrTx/>
              <a:buSzTx/>
              <a:buFontTx/>
              <a:buNone/>
              <a:tabLst/>
              <a:defRPr/>
            </a:pPr>
            <a:r>
              <a:rPr lang="en-US" sz="5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versammlungen</a:t>
            </a:r>
            <a:endParaRPr kumimoji="0" lang="de-DE" sz="5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7185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sp>
        <p:nvSpPr>
          <p:cNvPr id="904" name="TextShape 2"/>
          <p:cNvSpPr txBox="1"/>
          <p:nvPr/>
        </p:nvSpPr>
        <p:spPr>
          <a:xfrm>
            <a:off x="956025" y="1864184"/>
            <a:ext cx="10404701" cy="2215229"/>
          </a:xfrm>
          <a:prstGeom prst="rect">
            <a:avLst/>
          </a:prstGeom>
          <a:noFill/>
          <a:ln>
            <a:noFill/>
          </a:ln>
        </p:spPr>
        <p:txBody>
          <a:bodyPr wrap="square" lIns="108847" tIns="54423" rIns="108847" bIns="54423">
            <a:spAutoFit/>
          </a:bodyPr>
          <a:lstStyle/>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sind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ein Mittel der partizipativen </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Demokratie</a:t>
            </a: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werden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nach dem Losverfahren </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zusammengestellt</a:t>
            </a:r>
          </a:p>
          <a:p>
            <a:pPr marL="457200" indent="-457200" defTabSz="1105875">
              <a:lnSpc>
                <a:spcPct val="115000"/>
              </a:lnSpc>
              <a:spcAft>
                <a:spcPts val="1742"/>
              </a:spcAft>
              <a:buClrTx/>
              <a:buFont typeface="Arial" panose="020B0604020202020204" pitchFamily="34" charset="0"/>
              <a:buChar char="•"/>
              <a:defRPr/>
            </a:pPr>
            <a:r>
              <a:rPr lang="de-AT" sz="3144" kern="1200" spc="-1" dirty="0" smtClean="0">
                <a:latin typeface="Crimson Text SemiBold" panose="02000703000000000000" pitchFamily="2" charset="0"/>
                <a:ea typeface="Crimson Text SemiBold"/>
              </a:rPr>
              <a:t>Personen </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erhalten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umfassende Beratung von </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Expert*innen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p:txBody>
      </p:sp>
      <p:pic>
        <p:nvPicPr>
          <p:cNvPr id="2" name="Grafik 1">
            <a:extLst>
              <a:ext uri="{FF2B5EF4-FFF2-40B4-BE49-F238E27FC236}">
                <a16:creationId xmlns:a16="http://schemas.microsoft.com/office/drawing/2014/main" id="{6917A636-BB36-412B-BAD0-DE28540B1D4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769928" y="4079413"/>
            <a:ext cx="3251200" cy="2625993"/>
          </a:xfrm>
          <a:prstGeom prst="rect">
            <a:avLst/>
          </a:prstGeom>
        </p:spPr>
      </p:pic>
      <p:sp>
        <p:nvSpPr>
          <p:cNvPr id="5" name="Rechteck 4"/>
          <p:cNvSpPr/>
          <p:nvPr/>
        </p:nvSpPr>
        <p:spPr>
          <a:xfrm>
            <a:off x="1655954" y="695916"/>
            <a:ext cx="8928919" cy="861774"/>
          </a:xfrm>
          <a:prstGeom prst="rect">
            <a:avLst/>
          </a:prstGeom>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Bürer</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innenversammlungen</a:t>
            </a:r>
            <a:endParaRPr lang="de-DE" sz="1800" dirty="0">
              <a:solidFill>
                <a:sysClr val="windowText" lastClr="000000"/>
              </a:solidFill>
            </a:endParaRPr>
          </a:p>
        </p:txBody>
      </p:sp>
    </p:spTree>
    <p:extLst>
      <p:ext uri="{BB962C8B-B14F-4D97-AF65-F5344CB8AC3E}">
        <p14:creationId xmlns:p14="http://schemas.microsoft.com/office/powerpoint/2010/main" val="3059240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sp>
        <p:nvSpPr>
          <p:cNvPr id="940" name="TextShape 2"/>
          <p:cNvSpPr txBox="1"/>
          <p:nvPr/>
        </p:nvSpPr>
        <p:spPr>
          <a:xfrm>
            <a:off x="451274" y="2403768"/>
            <a:ext cx="1879998" cy="110434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zufällige</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Auswahl</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41" name="TextShape 3"/>
          <p:cNvSpPr txBox="1"/>
          <p:nvPr/>
        </p:nvSpPr>
        <p:spPr>
          <a:xfrm>
            <a:off x="2282508" y="4450955"/>
            <a:ext cx="2654551" cy="110434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dirty="0">
                <a:ln>
                  <a:noFill/>
                </a:ln>
                <a:solidFill>
                  <a:prstClr val="black"/>
                </a:solidFill>
                <a:effectLst/>
                <a:uLnTx/>
                <a:uFillTx/>
                <a:latin typeface="FUCXED CAPS Latin"/>
                <a:cs typeface="Arial"/>
                <a:sym typeface="Arial"/>
              </a:rPr>
              <a:t>Beratung durch </a:t>
            </a:r>
            <a:r>
              <a:rPr kumimoji="0" lang="de-AT" sz="2903" b="0" i="0" u="none" strike="noStrike" kern="1200" cap="none" spc="-1" normalizeH="0" baseline="0" noProof="0" dirty="0" err="1">
                <a:ln>
                  <a:noFill/>
                </a:ln>
                <a:solidFill>
                  <a:prstClr val="black"/>
                </a:solidFill>
                <a:effectLst/>
                <a:uLnTx/>
                <a:uFillTx/>
                <a:latin typeface="FUCXED CAPS Latin"/>
                <a:cs typeface="Arial"/>
                <a:sym typeface="Arial"/>
              </a:rPr>
              <a:t>Expert_innen</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942" name="TextShape 4"/>
          <p:cNvSpPr txBox="1"/>
          <p:nvPr/>
        </p:nvSpPr>
        <p:spPr>
          <a:xfrm>
            <a:off x="4438107" y="2404203"/>
            <a:ext cx="2836107" cy="110434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Input aus der Bevölkerung</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43" name="TextShape 5"/>
          <p:cNvSpPr txBox="1"/>
          <p:nvPr/>
        </p:nvSpPr>
        <p:spPr>
          <a:xfrm>
            <a:off x="6681651" y="4450955"/>
            <a:ext cx="2836107" cy="161807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dirty="0">
                <a:ln>
                  <a:noFill/>
                </a:ln>
                <a:solidFill>
                  <a:prstClr val="black"/>
                </a:solidFill>
                <a:effectLst/>
                <a:uLnTx/>
                <a:uFillTx/>
                <a:latin typeface="FUCXED CAPS Latin"/>
                <a:cs typeface="Arial"/>
                <a:sym typeface="Arial"/>
              </a:rPr>
              <a:t>Moderierte Diskussion in Kleingruppen</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944" name="TextShape 6"/>
          <p:cNvSpPr txBox="1"/>
          <p:nvPr/>
        </p:nvSpPr>
        <p:spPr>
          <a:xfrm>
            <a:off x="8728404" y="1556662"/>
            <a:ext cx="2923184" cy="149233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661" b="0" i="0" u="none" strike="noStrike" kern="1200" cap="none" spc="-1" normalizeH="0" baseline="0" noProof="0" dirty="0">
                <a:ln>
                  <a:noFill/>
                </a:ln>
                <a:solidFill>
                  <a:prstClr val="black"/>
                </a:solidFill>
                <a:effectLst/>
                <a:uLnTx/>
                <a:uFillTx/>
                <a:latin typeface="FUCXED CAPS Latin"/>
                <a:cs typeface="Arial"/>
                <a:sym typeface="Arial"/>
              </a:rPr>
              <a:t>Formulierung von Vorschlägen und Abstimmung</a:t>
            </a:r>
            <a:endParaRPr kumimoji="0" lang="de-AT" sz="2661" b="0" i="0" u="none" strike="noStrike" kern="1200" cap="none" spc="-1" normalizeH="0" baseline="0" noProof="0" dirty="0">
              <a:ln>
                <a:noFill/>
              </a:ln>
              <a:solidFill>
                <a:prstClr val="black"/>
              </a:solidFill>
              <a:effectLst/>
              <a:uLnTx/>
              <a:uFillTx/>
              <a:latin typeface="Arial"/>
              <a:cs typeface="Arial"/>
              <a:sym typeface="Arial"/>
            </a:endParaRPr>
          </a:p>
        </p:txBody>
      </p:sp>
      <p:pic>
        <p:nvPicPr>
          <p:cNvPr id="945" name="Google Shape;135;p23"/>
          <p:cNvPicPr/>
          <p:nvPr/>
        </p:nvPicPr>
        <p:blipFill>
          <a:blip r:embed="rId2" cstate="email">
            <a:extLst>
              <a:ext uri="{28A0092B-C50C-407E-A947-70E740481C1C}">
                <a14:useLocalDpi xmlns:a14="http://schemas.microsoft.com/office/drawing/2010/main"/>
              </a:ext>
            </a:extLst>
          </a:blip>
          <a:stretch/>
        </p:blipFill>
        <p:spPr>
          <a:xfrm>
            <a:off x="9872164" y="3453920"/>
            <a:ext cx="1024029" cy="909957"/>
          </a:xfrm>
          <a:prstGeom prst="rect">
            <a:avLst/>
          </a:prstGeom>
          <a:ln>
            <a:noFill/>
          </a:ln>
        </p:spPr>
      </p:pic>
      <p:pic>
        <p:nvPicPr>
          <p:cNvPr id="946" name="Google Shape;136;p23"/>
          <p:cNvPicPr/>
          <p:nvPr/>
        </p:nvPicPr>
        <p:blipFill>
          <a:blip r:embed="rId3" cstate="email">
            <a:extLst>
              <a:ext uri="{28A0092B-C50C-407E-A947-70E740481C1C}">
                <a14:useLocalDpi xmlns:a14="http://schemas.microsoft.com/office/drawing/2010/main"/>
              </a:ext>
            </a:extLst>
          </a:blip>
          <a:stretch/>
        </p:blipFill>
        <p:spPr>
          <a:xfrm>
            <a:off x="5425563" y="3453920"/>
            <a:ext cx="909957" cy="909957"/>
          </a:xfrm>
          <a:prstGeom prst="rect">
            <a:avLst/>
          </a:prstGeom>
          <a:ln>
            <a:noFill/>
          </a:ln>
        </p:spPr>
      </p:pic>
      <p:pic>
        <p:nvPicPr>
          <p:cNvPr id="947" name="Google Shape;137;p23"/>
          <p:cNvPicPr/>
          <p:nvPr/>
        </p:nvPicPr>
        <p:blipFill>
          <a:blip r:embed="rId4" cstate="email">
            <a:extLst>
              <a:ext uri="{28A0092B-C50C-407E-A947-70E740481C1C}">
                <a14:useLocalDpi xmlns:a14="http://schemas.microsoft.com/office/drawing/2010/main"/>
              </a:ext>
            </a:extLst>
          </a:blip>
          <a:stretch/>
        </p:blipFill>
        <p:spPr>
          <a:xfrm>
            <a:off x="3040952" y="3453920"/>
            <a:ext cx="1137665" cy="909957"/>
          </a:xfrm>
          <a:prstGeom prst="rect">
            <a:avLst/>
          </a:prstGeom>
          <a:ln>
            <a:noFill/>
          </a:ln>
        </p:spPr>
      </p:pic>
      <p:pic>
        <p:nvPicPr>
          <p:cNvPr id="948" name="Google Shape;138;p23"/>
          <p:cNvPicPr/>
          <p:nvPr/>
        </p:nvPicPr>
        <p:blipFill>
          <a:blip r:embed="rId5" cstate="email">
            <a:extLst>
              <a:ext uri="{28A0092B-C50C-407E-A947-70E740481C1C}">
                <a14:useLocalDpi xmlns:a14="http://schemas.microsoft.com/office/drawing/2010/main"/>
              </a:ext>
            </a:extLst>
          </a:blip>
          <a:stretch/>
        </p:blipFill>
        <p:spPr>
          <a:xfrm>
            <a:off x="7587691" y="3453920"/>
            <a:ext cx="1024029" cy="909957"/>
          </a:xfrm>
          <a:prstGeom prst="rect">
            <a:avLst/>
          </a:prstGeom>
          <a:ln>
            <a:noFill/>
          </a:ln>
        </p:spPr>
      </p:pic>
      <p:pic>
        <p:nvPicPr>
          <p:cNvPr id="949" name="Google Shape;139;p23"/>
          <p:cNvPicPr/>
          <p:nvPr/>
        </p:nvPicPr>
        <p:blipFill>
          <a:blip r:embed="rId6" cstate="email">
            <a:extLst>
              <a:ext uri="{28A0092B-C50C-407E-A947-70E740481C1C}">
                <a14:useLocalDpi xmlns:a14="http://schemas.microsoft.com/office/drawing/2010/main"/>
              </a:ext>
            </a:extLst>
          </a:blip>
          <a:stretch/>
        </p:blipFill>
        <p:spPr>
          <a:xfrm>
            <a:off x="1005521" y="3453920"/>
            <a:ext cx="796322" cy="909957"/>
          </a:xfrm>
          <a:prstGeom prst="rect">
            <a:avLst/>
          </a:prstGeom>
          <a:ln>
            <a:noFill/>
          </a:ln>
        </p:spPr>
      </p:pic>
      <p:sp>
        <p:nvSpPr>
          <p:cNvPr id="950" name="CustomShape 7"/>
          <p:cNvSpPr/>
          <p:nvPr/>
        </p:nvSpPr>
        <p:spPr>
          <a:xfrm>
            <a:off x="1994283" y="3803535"/>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sp>
        <p:nvSpPr>
          <p:cNvPr id="951" name="CustomShape 8"/>
          <p:cNvSpPr/>
          <p:nvPr/>
        </p:nvSpPr>
        <p:spPr>
          <a:xfrm>
            <a:off x="6555391" y="3804406"/>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sp>
        <p:nvSpPr>
          <p:cNvPr id="952" name="CustomShape 9"/>
          <p:cNvSpPr/>
          <p:nvPr/>
        </p:nvSpPr>
        <p:spPr>
          <a:xfrm>
            <a:off x="8802420" y="3804406"/>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sp>
        <p:nvSpPr>
          <p:cNvPr id="953" name="CustomShape 10"/>
          <p:cNvSpPr/>
          <p:nvPr/>
        </p:nvSpPr>
        <p:spPr>
          <a:xfrm>
            <a:off x="4345805" y="3803971"/>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pic>
        <p:nvPicPr>
          <p:cNvPr id="954" name="Grafik 953"/>
          <p:cNvPicPr/>
          <p:nvPr/>
        </p:nvPicPr>
        <p:blipFill>
          <a:blip r:embed="rId7" cstate="email">
            <a:extLst>
              <a:ext uri="{28A0092B-C50C-407E-A947-70E740481C1C}">
                <a14:useLocalDpi xmlns:a14="http://schemas.microsoft.com/office/drawing/2010/main"/>
              </a:ext>
            </a:extLst>
          </a:blip>
          <a:stretch/>
        </p:blipFill>
        <p:spPr>
          <a:xfrm>
            <a:off x="10189996" y="5022617"/>
            <a:ext cx="1770281" cy="1770281"/>
          </a:xfrm>
          <a:prstGeom prst="rect">
            <a:avLst/>
          </a:prstGeom>
          <a:ln>
            <a:noFill/>
          </a:ln>
        </p:spPr>
      </p:pic>
      <p:sp>
        <p:nvSpPr>
          <p:cNvPr id="18" name="Rechteck 17"/>
          <p:cNvSpPr/>
          <p:nvPr/>
        </p:nvSpPr>
        <p:spPr>
          <a:xfrm>
            <a:off x="1745098" y="586031"/>
            <a:ext cx="8222123" cy="86177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Das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konzept</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 in der praxis</a:t>
            </a:r>
            <a:endParaRPr kumimoji="0" lang="de-D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0615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pic>
        <p:nvPicPr>
          <p:cNvPr id="956" name="Grafik 955"/>
          <p:cNvPicPr/>
          <p:nvPr/>
        </p:nvPicPr>
        <p:blipFill>
          <a:blip r:embed="rId2" cstate="email">
            <a:extLst>
              <a:ext uri="{28A0092B-C50C-407E-A947-70E740481C1C}">
                <a14:useLocalDpi xmlns:a14="http://schemas.microsoft.com/office/drawing/2010/main"/>
              </a:ext>
            </a:extLst>
          </a:blip>
          <a:stretch/>
        </p:blipFill>
        <p:spPr>
          <a:xfrm>
            <a:off x="341557" y="1624426"/>
            <a:ext cx="6745876" cy="3761738"/>
          </a:xfrm>
          <a:prstGeom prst="rect">
            <a:avLst/>
          </a:prstGeom>
          <a:ln>
            <a:noFill/>
          </a:ln>
        </p:spPr>
      </p:pic>
      <p:pic>
        <p:nvPicPr>
          <p:cNvPr id="957" name="Grafik 956"/>
          <p:cNvPicPr/>
          <p:nvPr/>
        </p:nvPicPr>
        <p:blipFill>
          <a:blip r:embed="rId3" cstate="email">
            <a:extLst>
              <a:ext uri="{28A0092B-C50C-407E-A947-70E740481C1C}">
                <a14:useLocalDpi xmlns:a14="http://schemas.microsoft.com/office/drawing/2010/main"/>
              </a:ext>
            </a:extLst>
          </a:blip>
          <a:stretch/>
        </p:blipFill>
        <p:spPr>
          <a:xfrm>
            <a:off x="341557" y="5514168"/>
            <a:ext cx="6772870" cy="1219953"/>
          </a:xfrm>
          <a:prstGeom prst="rect">
            <a:avLst/>
          </a:prstGeom>
          <a:ln>
            <a:noFill/>
          </a:ln>
        </p:spPr>
      </p:pic>
      <p:sp>
        <p:nvSpPr>
          <p:cNvPr id="958" name="TextShape 2"/>
          <p:cNvSpPr txBox="1"/>
          <p:nvPr/>
        </p:nvSpPr>
        <p:spPr>
          <a:xfrm>
            <a:off x="7385237" y="1624426"/>
            <a:ext cx="4644701" cy="3498850"/>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Erfolge der irischen </a:t>
            </a:r>
            <a:r>
              <a:rPr kumimoji="0" lang="de-AT" sz="3144" b="0" i="0" u="none" strike="noStrike" kern="1200" cap="none" spc="-1" normalizeH="0" baseline="0" noProof="0" dirty="0" err="1">
                <a:ln>
                  <a:noFill/>
                </a:ln>
                <a:solidFill>
                  <a:srgbClr val="000000"/>
                </a:solidFill>
                <a:effectLst/>
                <a:uLnTx/>
                <a:uFillTx/>
                <a:latin typeface="Crimson Text SemiBold" panose="02000703000000000000" pitchFamily="2" charset="0"/>
                <a:ea typeface="Crimson Text SemiBold"/>
                <a:sym typeface="Arial"/>
              </a:rPr>
              <a:t>Citizens</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 </a:t>
            </a:r>
            <a:r>
              <a:rPr kumimoji="0" lang="de-AT" sz="3144" b="0" i="0" u="none" strike="noStrike" kern="1200" cap="none" spc="-1" normalizeH="0" baseline="0" noProof="0" dirty="0" err="1">
                <a:ln>
                  <a:noFill/>
                </a:ln>
                <a:solidFill>
                  <a:srgbClr val="000000"/>
                </a:solidFill>
                <a:effectLst/>
                <a:uLnTx/>
                <a:uFillTx/>
                <a:latin typeface="Crimson Text SemiBold" panose="02000703000000000000" pitchFamily="2" charset="0"/>
                <a:ea typeface="Crimson Text SemiBold"/>
                <a:sym typeface="Arial"/>
              </a:rPr>
              <a:t>Assembly</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Verfassungsreform</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Abtreibungsrecht</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a:p>
            <a:pPr marL="0" marR="0" lvl="0" indent="0" algn="l" defTabSz="1105875" rtl="0" eaLnBrk="1" fontAlgn="auto" latinLnBrk="0" hangingPunct="1">
              <a:lnSpc>
                <a:spcPct val="115000"/>
              </a:lnSpc>
              <a:spcBef>
                <a:spcPts val="0"/>
              </a:spcBef>
              <a:spcAft>
                <a:spcPts val="1742"/>
              </a:spcAft>
              <a:buClrTx/>
              <a:buSzTx/>
              <a:buFont typeface="Arial"/>
              <a:buNone/>
              <a:tabLst/>
              <a:defRPr/>
            </a:pPr>
            <a:endParaRPr kumimoji="0" lang="de-AT" sz="3144" b="0" i="0" u="none" strike="noStrike" kern="1200" cap="none" spc="-1" normalizeH="0" baseline="0" noProof="0" dirty="0">
              <a:ln>
                <a:noFill/>
              </a:ln>
              <a:solidFill>
                <a:prstClr val="black"/>
              </a:solidFill>
              <a:effectLst/>
              <a:uLnTx/>
              <a:uFillTx/>
              <a:latin typeface="Arial"/>
              <a:cs typeface="Arial"/>
              <a:sym typeface="Arial"/>
            </a:endParaRPr>
          </a:p>
        </p:txBody>
      </p:sp>
      <p:pic>
        <p:nvPicPr>
          <p:cNvPr id="959" name="Grafik 958"/>
          <p:cNvPicPr/>
          <p:nvPr/>
        </p:nvPicPr>
        <p:blipFill>
          <a:blip r:embed="rId4" cstate="email">
            <a:extLst>
              <a:ext uri="{28A0092B-C50C-407E-A947-70E740481C1C}">
                <a14:useLocalDpi xmlns:a14="http://schemas.microsoft.com/office/drawing/2010/main"/>
              </a:ext>
            </a:extLst>
          </a:blip>
          <a:stretch/>
        </p:blipFill>
        <p:spPr>
          <a:xfrm>
            <a:off x="10189996" y="5022617"/>
            <a:ext cx="1770281" cy="1770281"/>
          </a:xfrm>
          <a:prstGeom prst="rect">
            <a:avLst/>
          </a:prstGeom>
          <a:ln>
            <a:noFill/>
          </a:ln>
        </p:spPr>
      </p:pic>
      <p:sp>
        <p:nvSpPr>
          <p:cNvPr id="7" name="Rechteck 6"/>
          <p:cNvSpPr/>
          <p:nvPr/>
        </p:nvSpPr>
        <p:spPr>
          <a:xfrm>
            <a:off x="1745098" y="519531"/>
            <a:ext cx="8222123" cy="86177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Das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konzept</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 in der praxis</a:t>
            </a:r>
            <a:endParaRPr kumimoji="0" lang="de-D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8263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pic>
        <p:nvPicPr>
          <p:cNvPr id="1125" name="Grafik 1124"/>
          <p:cNvPicPr>
            <a:picLocks noChangeAspect="1"/>
          </p:cNvPicPr>
          <p:nvPr/>
        </p:nvPicPr>
        <p:blipFill>
          <a:blip r:embed="rId2" cstate="email">
            <a:extLst>
              <a:ext uri="{28A0092B-C50C-407E-A947-70E740481C1C}">
                <a14:useLocalDpi xmlns:a14="http://schemas.microsoft.com/office/drawing/2010/main"/>
              </a:ext>
            </a:extLst>
          </a:blip>
          <a:stretch/>
        </p:blipFill>
        <p:spPr>
          <a:xfrm>
            <a:off x="9127481" y="5715378"/>
            <a:ext cx="2811211" cy="936000"/>
          </a:xfrm>
          <a:prstGeom prst="rect">
            <a:avLst/>
          </a:prstGeom>
          <a:ln>
            <a:noFill/>
          </a:ln>
        </p:spPr>
      </p:pic>
      <p:pic>
        <p:nvPicPr>
          <p:cNvPr id="1127" name="Grafik 1126"/>
          <p:cNvPicPr/>
          <p:nvPr/>
        </p:nvPicPr>
        <p:blipFill>
          <a:blip r:embed="rId3" cstate="email">
            <a:extLst>
              <a:ext uri="{28A0092B-C50C-407E-A947-70E740481C1C}">
                <a14:useLocalDpi xmlns:a14="http://schemas.microsoft.com/office/drawing/2010/main"/>
              </a:ext>
            </a:extLst>
          </a:blip>
          <a:stretch/>
        </p:blipFill>
        <p:spPr>
          <a:xfrm>
            <a:off x="691552" y="305575"/>
            <a:ext cx="1275794" cy="1299580"/>
          </a:xfrm>
          <a:prstGeom prst="rect">
            <a:avLst/>
          </a:prstGeom>
          <a:ln>
            <a:noFill/>
          </a:ln>
        </p:spPr>
      </p:pic>
      <p:sp>
        <p:nvSpPr>
          <p:cNvPr id="3" name="Rechteck 2"/>
          <p:cNvSpPr/>
          <p:nvPr/>
        </p:nvSpPr>
        <p:spPr>
          <a:xfrm>
            <a:off x="3148970" y="551546"/>
            <a:ext cx="5936946" cy="861774"/>
          </a:xfrm>
          <a:prstGeom prst="rect">
            <a:avLst/>
          </a:prstGeom>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Werte</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&amp;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prinzipien</a:t>
            </a:r>
            <a:endParaRPr lang="de-DE" sz="1800" dirty="0">
              <a:solidFill>
                <a:sysClr val="windowText" lastClr="000000"/>
              </a:solidFill>
            </a:endParaRPr>
          </a:p>
        </p:txBody>
      </p:sp>
      <p:sp>
        <p:nvSpPr>
          <p:cNvPr id="4" name="Textfeld 3"/>
          <p:cNvSpPr txBox="1"/>
          <p:nvPr/>
        </p:nvSpPr>
        <p:spPr>
          <a:xfrm>
            <a:off x="691552" y="1839861"/>
            <a:ext cx="10710739" cy="4185761"/>
          </a:xfrm>
          <a:prstGeom prst="rect">
            <a:avLst/>
          </a:prstGeom>
          <a:noFill/>
        </p:spPr>
        <p:txBody>
          <a:bodyPr wrap="square" rtlCol="0">
            <a:spAutoFit/>
          </a:bodyPr>
          <a:lstStyle/>
          <a:p>
            <a:pPr marL="342900" indent="-342900">
              <a:lnSpc>
                <a:spcPts val="3200"/>
              </a:lnSpc>
              <a:buAutoNum type="arabicPeriod"/>
            </a:pPr>
            <a:r>
              <a:rPr lang="de-DE" sz="2400" dirty="0" smtClean="0">
                <a:latin typeface="Crimson Text SemiBold" panose="02000703000000000000" pitchFamily="2" charset="0"/>
              </a:rPr>
              <a:t>WIR HABEN EINE GEMEINSAME VISION DER VERÄNDERUNG</a:t>
            </a:r>
          </a:p>
          <a:p>
            <a:pPr marL="342900" indent="-342900">
              <a:lnSpc>
                <a:spcPts val="3200"/>
              </a:lnSpc>
              <a:buAutoNum type="arabicPeriod"/>
            </a:pPr>
            <a:r>
              <a:rPr lang="de-DE" sz="2400" dirty="0" smtClean="0">
                <a:latin typeface="Crimson Text SemiBold" panose="02000703000000000000" pitchFamily="2" charset="0"/>
              </a:rPr>
              <a:t>UNSER FOKUS LIEGT AUF DEM ERREICHEN DES NOTWENDIGEN</a:t>
            </a:r>
          </a:p>
          <a:p>
            <a:pPr marL="342900" indent="-342900">
              <a:lnSpc>
                <a:spcPts val="3200"/>
              </a:lnSpc>
              <a:buAutoNum type="arabicPeriod"/>
            </a:pPr>
            <a:r>
              <a:rPr lang="de-DE" sz="2400" dirty="0" smtClean="0">
                <a:latin typeface="Crimson Text SemiBold" panose="02000703000000000000" pitchFamily="2" charset="0"/>
              </a:rPr>
              <a:t>WIR BRAUCHEN EINE REGENERATIONSKULTUR</a:t>
            </a:r>
          </a:p>
          <a:p>
            <a:pPr marL="342900" indent="-342900">
              <a:lnSpc>
                <a:spcPts val="3200"/>
              </a:lnSpc>
              <a:buAutoNum type="arabicPeriod"/>
            </a:pPr>
            <a:r>
              <a:rPr lang="de-DE" sz="2400" dirty="0" smtClean="0">
                <a:latin typeface="Crimson Text SemiBold" panose="02000703000000000000" pitchFamily="2" charset="0"/>
              </a:rPr>
              <a:t>WIR FORDERN UNS SELBST UND DAS TOXISCHE SYSTEM OFFEN HERAUS</a:t>
            </a:r>
          </a:p>
          <a:p>
            <a:pPr marL="342900" indent="-342900">
              <a:lnSpc>
                <a:spcPts val="3200"/>
              </a:lnSpc>
              <a:buAutoNum type="arabicPeriod"/>
            </a:pPr>
            <a:r>
              <a:rPr lang="de-DE" sz="2400" dirty="0" smtClean="0">
                <a:latin typeface="Crimson Text SemiBold" panose="02000703000000000000" pitchFamily="2" charset="0"/>
              </a:rPr>
              <a:t>WIR LEGEN WERT AUF REFLEXION UND ENTWICKLUNG</a:t>
            </a:r>
          </a:p>
          <a:p>
            <a:pPr marL="342900" indent="-342900">
              <a:lnSpc>
                <a:spcPts val="3200"/>
              </a:lnSpc>
              <a:buAutoNum type="arabicPeriod"/>
            </a:pPr>
            <a:r>
              <a:rPr lang="de-DE" sz="2400" dirty="0" smtClean="0">
                <a:latin typeface="Crimson Text SemiBold" panose="02000703000000000000" pitchFamily="2" charset="0"/>
              </a:rPr>
              <a:t>ALLE SIND WILLKOMMEN – SO WIE SIE SIND</a:t>
            </a:r>
          </a:p>
          <a:p>
            <a:pPr marL="342900" indent="-342900">
              <a:lnSpc>
                <a:spcPts val="3200"/>
              </a:lnSpc>
              <a:buAutoNum type="arabicPeriod"/>
            </a:pPr>
            <a:r>
              <a:rPr lang="de-DE" sz="2400" dirty="0" smtClean="0">
                <a:latin typeface="Crimson Text SemiBold" panose="02000703000000000000" pitchFamily="2" charset="0"/>
              </a:rPr>
              <a:t>WIR STELLEN MACHTSTRUKTUREN IN FRAGE</a:t>
            </a:r>
          </a:p>
          <a:p>
            <a:pPr marL="342900" indent="-342900">
              <a:lnSpc>
                <a:spcPts val="3200"/>
              </a:lnSpc>
              <a:buAutoNum type="arabicPeriod"/>
            </a:pPr>
            <a:r>
              <a:rPr lang="de-DE" sz="2400" dirty="0" smtClean="0">
                <a:latin typeface="Crimson Text SemiBold" panose="02000703000000000000" pitchFamily="2" charset="0"/>
              </a:rPr>
              <a:t>WIR VERMEIDEN ANSCHULDIGUNG UND BELEIDIGUNG</a:t>
            </a:r>
          </a:p>
          <a:p>
            <a:pPr marL="342900" indent="-342900">
              <a:lnSpc>
                <a:spcPts val="3200"/>
              </a:lnSpc>
              <a:buAutoNum type="arabicPeriod"/>
            </a:pPr>
            <a:r>
              <a:rPr lang="de-DE" sz="2400" dirty="0" smtClean="0">
                <a:latin typeface="Crimson Text SemiBold" panose="02000703000000000000" pitchFamily="2" charset="0"/>
              </a:rPr>
              <a:t>WIR SIND EINE GEWALTFREIE BEWEGUNG</a:t>
            </a:r>
          </a:p>
          <a:p>
            <a:pPr marL="342900" indent="-342900">
              <a:lnSpc>
                <a:spcPts val="3200"/>
              </a:lnSpc>
              <a:buAutoNum type="arabicPeriod"/>
            </a:pPr>
            <a:r>
              <a:rPr lang="de-DE" sz="2400" dirty="0" smtClean="0">
                <a:latin typeface="Crimson Text SemiBold" panose="02000703000000000000" pitchFamily="2" charset="0"/>
              </a:rPr>
              <a:t>WIR BASIEREN AUF AUTONOMIE UND DEZENTRALITÄT</a:t>
            </a:r>
            <a:endParaRPr lang="de-DE" sz="2400" dirty="0">
              <a:latin typeface="Crimson Text SemiBold" panose="02000703000000000000" pitchFamily="2" charset="0"/>
            </a:endParaRPr>
          </a:p>
        </p:txBody>
      </p:sp>
    </p:spTree>
    <p:extLst>
      <p:ext uri="{BB962C8B-B14F-4D97-AF65-F5344CB8AC3E}">
        <p14:creationId xmlns:p14="http://schemas.microsoft.com/office/powerpoint/2010/main" val="2641294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pic>
        <p:nvPicPr>
          <p:cNvPr id="722" name="Grafik 721"/>
          <p:cNvPicPr/>
          <p:nvPr/>
        </p:nvPicPr>
        <p:blipFill>
          <a:blip r:embed="rId2" cstate="email">
            <a:extLst>
              <a:ext uri="{28A0092B-C50C-407E-A947-70E740481C1C}">
                <a14:useLocalDpi xmlns:a14="http://schemas.microsoft.com/office/drawing/2010/main"/>
              </a:ext>
            </a:extLst>
          </a:blip>
          <a:stretch/>
        </p:blipFill>
        <p:spPr>
          <a:xfrm>
            <a:off x="3939154" y="1298758"/>
            <a:ext cx="4312937" cy="4260255"/>
          </a:xfrm>
          <a:prstGeom prst="rect">
            <a:avLst/>
          </a:prstGeom>
          <a:ln>
            <a:noFill/>
          </a:ln>
        </p:spPr>
      </p:pic>
      <p:pic>
        <p:nvPicPr>
          <p:cNvPr id="723" name="Grafik 722"/>
          <p:cNvPicPr/>
          <p:nvPr/>
        </p:nvPicPr>
        <p:blipFill>
          <a:blip r:embed="rId3" cstate="email">
            <a:extLst>
              <a:ext uri="{28A0092B-C50C-407E-A947-70E740481C1C}">
                <a14:useLocalDpi xmlns:a14="http://schemas.microsoft.com/office/drawing/2010/main"/>
              </a:ext>
            </a:extLst>
          </a:blip>
          <a:stretch/>
        </p:blipFill>
        <p:spPr>
          <a:xfrm>
            <a:off x="885355" y="1963157"/>
            <a:ext cx="1752865" cy="2931456"/>
          </a:xfrm>
          <a:prstGeom prst="rect">
            <a:avLst/>
          </a:prstGeom>
          <a:ln>
            <a:noFill/>
          </a:ln>
        </p:spPr>
      </p:pic>
      <p:pic>
        <p:nvPicPr>
          <p:cNvPr id="724" name="Grafik 723"/>
          <p:cNvPicPr/>
          <p:nvPr/>
        </p:nvPicPr>
        <p:blipFill>
          <a:blip r:embed="rId3" cstate="email">
            <a:extLst>
              <a:ext uri="{28A0092B-C50C-407E-A947-70E740481C1C}">
                <a14:useLocalDpi xmlns:a14="http://schemas.microsoft.com/office/drawing/2010/main"/>
              </a:ext>
            </a:extLst>
          </a:blip>
          <a:stretch/>
        </p:blipFill>
        <p:spPr>
          <a:xfrm>
            <a:off x="9554332" y="1963157"/>
            <a:ext cx="1752865" cy="2931456"/>
          </a:xfrm>
          <a:prstGeom prst="rect">
            <a:avLst/>
          </a:prstGeom>
          <a:ln>
            <a:noFill/>
          </a:ln>
        </p:spPr>
      </p:pic>
      <p:sp>
        <p:nvSpPr>
          <p:cNvPr id="2" name="Rechteck 1"/>
          <p:cNvSpPr/>
          <p:nvPr/>
        </p:nvSpPr>
        <p:spPr>
          <a:xfrm>
            <a:off x="3419088" y="436984"/>
            <a:ext cx="5284139" cy="86177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Hoffnung</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stirbt</a:t>
            </a:r>
            <a:endParaRPr kumimoji="0" lang="de-DE" sz="1800" b="0" i="0" u="none" strike="noStrike" kern="0" cap="none" spc="0" normalizeH="0" baseline="0" noProof="0" dirty="0" smtClean="0">
              <a:ln>
                <a:noFill/>
              </a:ln>
              <a:solidFill>
                <a:sysClr val="windowText" lastClr="000000"/>
              </a:solidFill>
              <a:effectLst/>
              <a:uLnTx/>
              <a:uFillTx/>
            </a:endParaRPr>
          </a:p>
        </p:txBody>
      </p:sp>
      <p:sp>
        <p:nvSpPr>
          <p:cNvPr id="4" name="Rechteck 3"/>
          <p:cNvSpPr/>
          <p:nvPr/>
        </p:nvSpPr>
        <p:spPr>
          <a:xfrm>
            <a:off x="3453552" y="5755167"/>
            <a:ext cx="5356274" cy="861774"/>
          </a:xfrm>
          <a:prstGeom prst="rect">
            <a:avLst/>
          </a:prstGeom>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Handeln</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beginnt</a:t>
            </a:r>
            <a:endParaRPr lang="de-DE" sz="1800" dirty="0">
              <a:solidFill>
                <a:sysClr val="windowText" lastClr="000000"/>
              </a:solidFill>
            </a:endParaRPr>
          </a:p>
        </p:txBody>
      </p:sp>
    </p:spTree>
    <p:extLst>
      <p:ext uri="{BB962C8B-B14F-4D97-AF65-F5344CB8AC3E}">
        <p14:creationId xmlns:p14="http://schemas.microsoft.com/office/powerpoint/2010/main" val="2266214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E4792"/>
        </a:solidFill>
        <a:effectLst/>
      </p:bgPr>
    </p:bg>
    <p:spTree>
      <p:nvGrpSpPr>
        <p:cNvPr id="1" name="Shape 1946"/>
        <p:cNvGrpSpPr/>
        <p:nvPr/>
      </p:nvGrpSpPr>
      <p:grpSpPr>
        <a:xfrm>
          <a:off x="0" y="0"/>
          <a:ext cx="0" cy="0"/>
          <a:chOff x="0" y="0"/>
          <a:chExt cx="0" cy="0"/>
        </a:xfrm>
      </p:grpSpPr>
      <p:pic>
        <p:nvPicPr>
          <p:cNvPr id="1947" name="Google Shape;1947;p62"/>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9177251" y="5432154"/>
            <a:ext cx="2830754" cy="1198295"/>
          </a:xfrm>
          <a:prstGeom prst="rect">
            <a:avLst/>
          </a:prstGeom>
          <a:noFill/>
          <a:ln>
            <a:noFill/>
          </a:ln>
        </p:spPr>
      </p:pic>
      <p:pic>
        <p:nvPicPr>
          <p:cNvPr id="1948" name="Google Shape;1948;p62"/>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9112257" y="710109"/>
            <a:ext cx="2432280" cy="1441995"/>
          </a:xfrm>
          <a:prstGeom prst="rect">
            <a:avLst/>
          </a:prstGeom>
          <a:noFill/>
          <a:ln>
            <a:noFill/>
          </a:ln>
        </p:spPr>
      </p:pic>
      <p:sp>
        <p:nvSpPr>
          <p:cNvPr id="5" name="Rechteck 4"/>
          <p:cNvSpPr/>
          <p:nvPr/>
        </p:nvSpPr>
        <p:spPr>
          <a:xfrm>
            <a:off x="1052055" y="757156"/>
            <a:ext cx="6528454" cy="923330"/>
          </a:xfrm>
          <a:prstGeom prst="rect">
            <a:avLst/>
          </a:prstGeom>
        </p:spPr>
        <p:txBody>
          <a:bodyPr wrap="none">
            <a:spAutoFit/>
          </a:bodyPr>
          <a:lstStyle/>
          <a:p>
            <a:pPr lvl="0">
              <a:buClrTx/>
              <a:defRPr/>
            </a:pPr>
            <a:r>
              <a:rPr lang="en-US" sz="5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Wir</a:t>
            </a:r>
            <a:r>
              <a:rPr lang="en-US" sz="54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sind</a:t>
            </a:r>
            <a:r>
              <a:rPr lang="en-US" sz="54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dezentral</a:t>
            </a:r>
            <a:endParaRPr lang="en-US" sz="5400" kern="1200" spc="201" dirty="0" smtClean="0">
              <a:solidFill>
                <a:sysClr val="windowText" lastClr="000000"/>
              </a:solidFill>
              <a:highlight>
                <a:scrgbClr r="0" g="0" b="0">
                  <a:alpha val="0"/>
                </a:scrgbClr>
              </a:highlight>
              <a:latin typeface="FUCXED CAPS Latin" pitchFamily="50"/>
              <a:ea typeface="Microsoft YaHei" pitchFamily="2"/>
              <a:cs typeface="Arial" pitchFamily="2"/>
            </a:endParaRPr>
          </a:p>
        </p:txBody>
      </p:sp>
      <p:sp>
        <p:nvSpPr>
          <p:cNvPr id="6" name="Rechteck 5"/>
          <p:cNvSpPr/>
          <p:nvPr/>
        </p:nvSpPr>
        <p:spPr>
          <a:xfrm>
            <a:off x="6022380" y="1542605"/>
            <a:ext cx="5771708" cy="163121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Und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selbstorganisiert</a:t>
            </a:r>
            <a:endParaRPr kumimoji="0" lang="de-DE" sz="1800" b="0" i="0" u="none" strike="noStrike" kern="0" cap="none" spc="0" normalizeH="0" baseline="0" noProof="0" dirty="0">
              <a:ln>
                <a:noFill/>
              </a:ln>
              <a:solidFill>
                <a:sysClr val="windowText" lastClr="000000"/>
              </a:solidFill>
              <a:effectLst/>
              <a:uLnTx/>
              <a:uFillTx/>
            </a:endParaRPr>
          </a:p>
        </p:txBody>
      </p:sp>
      <p:grpSp>
        <p:nvGrpSpPr>
          <p:cNvPr id="7" name="Google Shape;1956;p63"/>
          <p:cNvGrpSpPr>
            <a:grpSpLocks noChangeAspect="1"/>
          </p:cNvGrpSpPr>
          <p:nvPr/>
        </p:nvGrpSpPr>
        <p:grpSpPr>
          <a:xfrm flipH="1">
            <a:off x="1052055" y="1810950"/>
            <a:ext cx="4720774" cy="4720774"/>
            <a:chOff x="751135" y="226761"/>
            <a:chExt cx="6328539" cy="6328539"/>
          </a:xfrm>
        </p:grpSpPr>
        <p:sp>
          <p:nvSpPr>
            <p:cNvPr id="8" name="Google Shape;1957;p63"/>
            <p:cNvSpPr/>
            <p:nvPr/>
          </p:nvSpPr>
          <p:spPr>
            <a:xfrm>
              <a:off x="751135" y="226761"/>
              <a:ext cx="6328539" cy="6328539"/>
            </a:xfrm>
            <a:prstGeom prst="ellipse">
              <a:avLst/>
            </a:prstGeom>
            <a:solidFill>
              <a:srgbClr val="FBF7C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9" name="Google Shape;1958;p63"/>
            <p:cNvSpPr/>
            <p:nvPr/>
          </p:nvSpPr>
          <p:spPr>
            <a:xfrm>
              <a:off x="4837192" y="2658704"/>
              <a:ext cx="2076091" cy="2076091"/>
            </a:xfrm>
            <a:prstGeom prst="ellipse">
              <a:avLst/>
            </a:prstGeom>
            <a:solidFill>
              <a:srgbClr val="DE47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0" name="Google Shape;1959;p63"/>
            <p:cNvSpPr/>
            <p:nvPr/>
          </p:nvSpPr>
          <p:spPr>
            <a:xfrm>
              <a:off x="2642523" y="2728538"/>
              <a:ext cx="2076091" cy="2076091"/>
            </a:xfrm>
            <a:prstGeom prst="ellipse">
              <a:avLst/>
            </a:prstGeom>
            <a:solidFill>
              <a:srgbClr val="DE47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1" name="Google Shape;1960;p63"/>
            <p:cNvSpPr/>
            <p:nvPr/>
          </p:nvSpPr>
          <p:spPr>
            <a:xfrm>
              <a:off x="4001335" y="1016128"/>
              <a:ext cx="2076091" cy="2076091"/>
            </a:xfrm>
            <a:prstGeom prst="ellipse">
              <a:avLst/>
            </a:prstGeom>
            <a:solidFill>
              <a:srgbClr val="DE47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2" name="Google Shape;1961;p63"/>
            <p:cNvSpPr/>
            <p:nvPr/>
          </p:nvSpPr>
          <p:spPr>
            <a:xfrm>
              <a:off x="4547571" y="1188005"/>
              <a:ext cx="510383" cy="510383"/>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3" name="Google Shape;1962;p63"/>
            <p:cNvSpPr/>
            <p:nvPr/>
          </p:nvSpPr>
          <p:spPr>
            <a:xfrm>
              <a:off x="5199372" y="1488069"/>
              <a:ext cx="510383" cy="510383"/>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4" name="Google Shape;1963;p63"/>
            <p:cNvSpPr/>
            <p:nvPr/>
          </p:nvSpPr>
          <p:spPr>
            <a:xfrm>
              <a:off x="5199372" y="2152434"/>
              <a:ext cx="510383" cy="510383"/>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5" name="Google Shape;1964;p63"/>
            <p:cNvSpPr/>
            <p:nvPr/>
          </p:nvSpPr>
          <p:spPr>
            <a:xfrm>
              <a:off x="4647884" y="2358640"/>
              <a:ext cx="510383" cy="510383"/>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6" name="Google Shape;1965;p63"/>
            <p:cNvSpPr/>
            <p:nvPr/>
          </p:nvSpPr>
          <p:spPr>
            <a:xfrm>
              <a:off x="4354449" y="1827619"/>
              <a:ext cx="510383" cy="510383"/>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7" name="Google Shape;1966;p63"/>
            <p:cNvSpPr/>
            <p:nvPr/>
          </p:nvSpPr>
          <p:spPr>
            <a:xfrm>
              <a:off x="2055260" y="965800"/>
              <a:ext cx="2076091" cy="2076091"/>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8" name="Google Shape;1967;p63"/>
            <p:cNvSpPr/>
            <p:nvPr/>
          </p:nvSpPr>
          <p:spPr>
            <a:xfrm>
              <a:off x="1018346" y="3341744"/>
              <a:ext cx="2076091" cy="2076091"/>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9" name="Google Shape;1968;p63"/>
            <p:cNvSpPr/>
            <p:nvPr/>
          </p:nvSpPr>
          <p:spPr>
            <a:xfrm>
              <a:off x="3764716" y="4044127"/>
              <a:ext cx="2076091" cy="2076091"/>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grpSp>
    </p:spTree>
    <p:extLst>
      <p:ext uri="{BB962C8B-B14F-4D97-AF65-F5344CB8AC3E}">
        <p14:creationId xmlns:p14="http://schemas.microsoft.com/office/powerpoint/2010/main" val="1407388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ADAFF"/>
        </a:solidFill>
        <a:effectLst/>
      </p:bgPr>
    </p:bg>
    <p:spTree>
      <p:nvGrpSpPr>
        <p:cNvPr id="1" name="Shape 1843"/>
        <p:cNvGrpSpPr/>
        <p:nvPr/>
      </p:nvGrpSpPr>
      <p:grpSpPr>
        <a:xfrm>
          <a:off x="0" y="0"/>
          <a:ext cx="0" cy="0"/>
          <a:chOff x="0" y="0"/>
          <a:chExt cx="0" cy="0"/>
        </a:xfrm>
      </p:grpSpPr>
      <p:pic>
        <p:nvPicPr>
          <p:cNvPr id="1844" name="Google Shape;1844;p50"/>
          <p:cNvPicPr preferRelativeResize="0"/>
          <p:nvPr/>
        </p:nvPicPr>
        <p:blipFill rotWithShape="1">
          <a:blip r:embed="rId3">
            <a:alphaModFix/>
          </a:blip>
          <a:srcRect/>
          <a:stretch/>
        </p:blipFill>
        <p:spPr>
          <a:xfrm>
            <a:off x="423071" y="56679"/>
            <a:ext cx="11345858" cy="6744641"/>
          </a:xfrm>
          <a:prstGeom prst="rect">
            <a:avLst/>
          </a:prstGeom>
          <a:noFill/>
          <a:ln>
            <a:noFill/>
          </a:ln>
        </p:spPr>
      </p:pic>
      <p:pic>
        <p:nvPicPr>
          <p:cNvPr id="1846" name="Google Shape;1846;p50"/>
          <p:cNvPicPr preferRelativeResize="0"/>
          <p:nvPr/>
        </p:nvPicPr>
        <p:blipFill rotWithShape="1">
          <a:blip r:embed="rId4">
            <a:alphaModFix/>
          </a:blip>
          <a:srcRect/>
          <a:stretch/>
        </p:blipFill>
        <p:spPr>
          <a:xfrm>
            <a:off x="4872038" y="5530043"/>
            <a:ext cx="1819275" cy="742950"/>
          </a:xfrm>
          <a:prstGeom prst="rect">
            <a:avLst/>
          </a:prstGeom>
          <a:noFill/>
          <a:ln>
            <a:noFill/>
          </a:ln>
        </p:spPr>
      </p:pic>
      <p:pic>
        <p:nvPicPr>
          <p:cNvPr id="1847" name="Google Shape;1847;p5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86347" y="5865942"/>
            <a:ext cx="2432612" cy="814101"/>
          </a:xfrm>
          <a:prstGeom prst="rect">
            <a:avLst/>
          </a:prstGeom>
          <a:noFill/>
          <a:ln>
            <a:noFill/>
          </a:ln>
        </p:spPr>
      </p:pic>
      <p:sp>
        <p:nvSpPr>
          <p:cNvPr id="2" name="Rechteck 1"/>
          <p:cNvSpPr/>
          <p:nvPr/>
        </p:nvSpPr>
        <p:spPr>
          <a:xfrm>
            <a:off x="4424933" y="286728"/>
            <a:ext cx="3342133" cy="86177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XR Global</a:t>
            </a:r>
            <a:endParaRPr kumimoji="0" lang="de-D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282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2A9F9"/>
        </a:solidFill>
        <a:effectLst/>
      </p:bgPr>
    </p:bg>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264009" y="1853333"/>
            <a:ext cx="7691692" cy="4351338"/>
          </a:xfrm>
        </p:spPr>
      </p:pic>
      <p:sp>
        <p:nvSpPr>
          <p:cNvPr id="6" name="Rechteck 5"/>
          <p:cNvSpPr/>
          <p:nvPr/>
        </p:nvSpPr>
        <p:spPr>
          <a:xfrm>
            <a:off x="1713967" y="721026"/>
            <a:ext cx="8764066" cy="861774"/>
          </a:xfrm>
          <a:prstGeom prst="rect">
            <a:avLst/>
          </a:prstGeom>
        </p:spPr>
        <p:txBody>
          <a:bodyPr wrap="none">
            <a:spAutoFit/>
          </a:bodyPr>
          <a:lstStyle/>
          <a:p>
            <a:pPr lvl="0">
              <a:buClrTx/>
              <a:defRPr/>
            </a:pP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Was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wir</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tun</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impressionen</a:t>
            </a:r>
            <a:endParaRPr lang="de-DE" sz="1800" dirty="0">
              <a:solidFill>
                <a:sysClr val="windowText" lastClr="000000"/>
              </a:solidFill>
            </a:endParaRPr>
          </a:p>
        </p:txBody>
      </p:sp>
    </p:spTree>
    <p:extLst>
      <p:ext uri="{BB962C8B-B14F-4D97-AF65-F5344CB8AC3E}">
        <p14:creationId xmlns:p14="http://schemas.microsoft.com/office/powerpoint/2010/main" val="1520293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8F0126-0606-4998-85D1-F32925D7FAEF}"/>
              </a:ext>
            </a:extLst>
          </p:cNvPr>
          <p:cNvSpPr>
            <a:spLocks noGrp="1"/>
          </p:cNvSpPr>
          <p:nvPr>
            <p:ph type="title"/>
          </p:nvPr>
        </p:nvSpPr>
        <p:spPr/>
        <p:txBody>
          <a:bodyPr/>
          <a:lstStyle/>
          <a:p>
            <a:endParaRPr lang="de-AT"/>
          </a:p>
        </p:txBody>
      </p:sp>
      <p:sp>
        <p:nvSpPr>
          <p:cNvPr id="3" name="Textplatzhalter 2">
            <a:extLst>
              <a:ext uri="{FF2B5EF4-FFF2-40B4-BE49-F238E27FC236}">
                <a16:creationId xmlns:a16="http://schemas.microsoft.com/office/drawing/2014/main" id="{9BCF6279-DF99-47AD-8B26-A516DA62AC22}"/>
              </a:ext>
            </a:extLst>
          </p:cNvPr>
          <p:cNvSpPr>
            <a:spLocks noGrp="1"/>
          </p:cNvSpPr>
          <p:nvPr>
            <p:ph type="body"/>
          </p:nvPr>
        </p:nvSpPr>
        <p:spPr/>
        <p:txBody>
          <a:bodyPr/>
          <a:lstStyle/>
          <a:p>
            <a:endParaRPr lang="de-AT"/>
          </a:p>
        </p:txBody>
      </p:sp>
      <p:pic>
        <p:nvPicPr>
          <p:cNvPr id="4" name="Grafik 3">
            <a:extLst>
              <a:ext uri="{FF2B5EF4-FFF2-40B4-BE49-F238E27FC236}">
                <a16:creationId xmlns:a16="http://schemas.microsoft.com/office/drawing/2014/main" id="{38984ED1-04D0-4202-8F48-5DB315CE12D3}"/>
              </a:ext>
            </a:extLst>
          </p:cNvPr>
          <p:cNvPicPr>
            <a:picLocks noChangeAspect="1"/>
          </p:cNvPicPr>
          <p:nvPr/>
        </p:nvPicPr>
        <p:blipFill>
          <a:blip r:embed="rId2"/>
          <a:stretch>
            <a:fillRect/>
          </a:stretch>
        </p:blipFill>
        <p:spPr>
          <a:xfrm>
            <a:off x="-597" y="0"/>
            <a:ext cx="12192001" cy="6858000"/>
          </a:xfrm>
          <a:prstGeom prst="rect">
            <a:avLst/>
          </a:prstGeom>
        </p:spPr>
      </p:pic>
      <p:sp>
        <p:nvSpPr>
          <p:cNvPr id="5" name="Rechteck 4"/>
          <p:cNvSpPr/>
          <p:nvPr/>
        </p:nvSpPr>
        <p:spPr>
          <a:xfrm>
            <a:off x="9380707" y="5609684"/>
            <a:ext cx="2200539" cy="861774"/>
          </a:xfrm>
          <a:prstGeom prst="rect">
            <a:avLst/>
          </a:prstGeom>
          <a:solidFill>
            <a:schemeClr val="bg1">
              <a:lumMod val="85000"/>
              <a:alpha val="70000"/>
            </a:schemeClr>
          </a:solidFill>
        </p:spPr>
        <p:txBody>
          <a:bodyPr wrap="none">
            <a:spAutoFit/>
          </a:bodyPr>
          <a:lstStyle/>
          <a:p>
            <a:pPr lvl="0">
              <a:buClrTx/>
              <a:defRPr/>
            </a:pP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Die-ins</a:t>
            </a:r>
            <a:endParaRPr lang="de-DE" sz="1800" dirty="0">
              <a:solidFill>
                <a:sysClr val="windowText" lastClr="000000"/>
              </a:solidFill>
            </a:endParaRPr>
          </a:p>
        </p:txBody>
      </p:sp>
    </p:spTree>
    <p:extLst>
      <p:ext uri="{BB962C8B-B14F-4D97-AF65-F5344CB8AC3E}">
        <p14:creationId xmlns:p14="http://schemas.microsoft.com/office/powerpoint/2010/main" val="1226719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AT"/>
          </a:p>
        </p:txBody>
      </p:sp>
      <p:sp>
        <p:nvSpPr>
          <p:cNvPr id="3" name="Textplatzhalter 2"/>
          <p:cNvSpPr>
            <a:spLocks noGrp="1"/>
          </p:cNvSpPr>
          <p:nvPr>
            <p:ph type="body"/>
          </p:nvPr>
        </p:nvSpPr>
        <p:spPr/>
        <p:txBody>
          <a:bodyPr/>
          <a:lstStyle/>
          <a:p>
            <a:endParaRPr lang="de-AT"/>
          </a:p>
        </p:txBody>
      </p:sp>
      <p:pic>
        <p:nvPicPr>
          <p:cNvPr id="4" name="Grafik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hteck 5"/>
          <p:cNvSpPr/>
          <p:nvPr/>
        </p:nvSpPr>
        <p:spPr>
          <a:xfrm>
            <a:off x="7424433" y="2567226"/>
            <a:ext cx="3681970" cy="861774"/>
          </a:xfrm>
          <a:prstGeom prst="rect">
            <a:avLst/>
          </a:prstGeom>
          <a:solidFill>
            <a:schemeClr val="bg1">
              <a:lumMod val="85000"/>
              <a:alpha val="70000"/>
            </a:schemeClr>
          </a:solidFill>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swarmings</a:t>
            </a:r>
            <a:endParaRPr lang="de-DE" sz="1800" dirty="0">
              <a:solidFill>
                <a:sysClr val="windowText" lastClr="000000"/>
              </a:solidFill>
            </a:endParaRPr>
          </a:p>
        </p:txBody>
      </p:sp>
    </p:spTree>
    <p:extLst>
      <p:ext uri="{BB962C8B-B14F-4D97-AF65-F5344CB8AC3E}">
        <p14:creationId xmlns:p14="http://schemas.microsoft.com/office/powerpoint/2010/main" val="3281948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6" name="Rechteck 5"/>
          <p:cNvSpPr/>
          <p:nvPr/>
        </p:nvSpPr>
        <p:spPr>
          <a:xfrm>
            <a:off x="1206513" y="5825815"/>
            <a:ext cx="4658711" cy="861774"/>
          </a:xfrm>
          <a:prstGeom prst="rect">
            <a:avLst/>
          </a:prstGeom>
          <a:solidFill>
            <a:schemeClr val="bg1">
              <a:lumMod val="85000"/>
              <a:alpha val="70000"/>
            </a:schemeClr>
          </a:solidFill>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sitzblockaden</a:t>
            </a:r>
            <a:endParaRPr lang="de-DE" sz="1800" dirty="0">
              <a:solidFill>
                <a:sysClr val="windowText" lastClr="000000"/>
              </a:solidFill>
            </a:endParaRPr>
          </a:p>
        </p:txBody>
      </p:sp>
    </p:spTree>
    <p:extLst>
      <p:ext uri="{BB962C8B-B14F-4D97-AF65-F5344CB8AC3E}">
        <p14:creationId xmlns:p14="http://schemas.microsoft.com/office/powerpoint/2010/main" val="3996439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3659" y="0"/>
            <a:ext cx="10307782" cy="6871855"/>
          </a:xfrm>
          <a:prstGeom prst="rect">
            <a:avLst/>
          </a:prstGeom>
        </p:spPr>
      </p:pic>
      <p:sp>
        <p:nvSpPr>
          <p:cNvPr id="4" name="Rechteck 3"/>
          <p:cNvSpPr/>
          <p:nvPr/>
        </p:nvSpPr>
        <p:spPr>
          <a:xfrm>
            <a:off x="1539023" y="5842441"/>
            <a:ext cx="6002412" cy="861774"/>
          </a:xfrm>
          <a:prstGeom prst="rect">
            <a:avLst/>
          </a:prstGeom>
          <a:solidFill>
            <a:schemeClr val="bg1">
              <a:lumMod val="85000"/>
              <a:alpha val="70000"/>
            </a:schemeClr>
          </a:solidFill>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Brückenblockaden</a:t>
            </a:r>
            <a:endParaRPr lang="de-DE" sz="1800" dirty="0">
              <a:solidFill>
                <a:sysClr val="windowText" lastClr="000000"/>
              </a:solidFill>
            </a:endParaRPr>
          </a:p>
        </p:txBody>
      </p:sp>
    </p:spTree>
    <p:extLst>
      <p:ext uri="{BB962C8B-B14F-4D97-AF65-F5344CB8AC3E}">
        <p14:creationId xmlns:p14="http://schemas.microsoft.com/office/powerpoint/2010/main" val="2918110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6171" y="0"/>
            <a:ext cx="10279658" cy="6858000"/>
          </a:xfrm>
          <a:prstGeom prst="rect">
            <a:avLst/>
          </a:prstGeom>
        </p:spPr>
      </p:pic>
      <p:sp>
        <p:nvSpPr>
          <p:cNvPr id="3" name="Rechteck 2"/>
          <p:cNvSpPr/>
          <p:nvPr/>
        </p:nvSpPr>
        <p:spPr>
          <a:xfrm>
            <a:off x="6227406" y="5859066"/>
            <a:ext cx="4886338" cy="861774"/>
          </a:xfrm>
          <a:prstGeom prst="rect">
            <a:avLst/>
          </a:prstGeom>
          <a:solidFill>
            <a:schemeClr val="bg1">
              <a:lumMod val="85000"/>
              <a:alpha val="70000"/>
            </a:schemeClr>
          </a:solidFill>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trauermÄrschE</a:t>
            </a:r>
            <a:endParaRPr lang="de-DE" sz="1800" dirty="0">
              <a:solidFill>
                <a:sysClr val="windowText" lastClr="000000"/>
              </a:solidFill>
            </a:endParaRPr>
          </a:p>
        </p:txBody>
      </p:sp>
    </p:spTree>
    <p:extLst>
      <p:ext uri="{BB962C8B-B14F-4D97-AF65-F5344CB8AC3E}">
        <p14:creationId xmlns:p14="http://schemas.microsoft.com/office/powerpoint/2010/main" val="4108014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FAB4"/>
        </a:solidFill>
        <a:effectLst/>
      </p:bgPr>
    </p:bg>
    <p:spTree>
      <p:nvGrpSpPr>
        <p:cNvPr id="1" name=""/>
        <p:cNvGrpSpPr/>
        <p:nvPr/>
      </p:nvGrpSpPr>
      <p:grpSpPr>
        <a:xfrm>
          <a:off x="0" y="0"/>
          <a:ext cx="0" cy="0"/>
          <a:chOff x="0" y="0"/>
          <a:chExt cx="0" cy="0"/>
        </a:xfrm>
      </p:grpSpPr>
      <p:pic>
        <p:nvPicPr>
          <p:cNvPr id="4" name="Grafik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5" name="Rechteck 4"/>
          <p:cNvSpPr/>
          <p:nvPr/>
        </p:nvSpPr>
        <p:spPr>
          <a:xfrm>
            <a:off x="1690254" y="5846597"/>
            <a:ext cx="2091278" cy="861774"/>
          </a:xfrm>
          <a:prstGeom prst="rect">
            <a:avLst/>
          </a:prstGeom>
          <a:solidFill>
            <a:schemeClr val="bg1">
              <a:lumMod val="85000"/>
              <a:alpha val="70000"/>
            </a:schemeClr>
          </a:solidFill>
        </p:spPr>
        <p:txBody>
          <a:bodyPr wrap="none">
            <a:spAutoFit/>
          </a:bodyPr>
          <a:lstStyle/>
          <a:p>
            <a:pPr lvl="0">
              <a:buClrTx/>
              <a:defRPr/>
            </a:pP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Demos</a:t>
            </a:r>
            <a:endParaRPr lang="de-DE" sz="1800" dirty="0">
              <a:solidFill>
                <a:sysClr val="windowText" lastClr="000000"/>
              </a:solidFill>
            </a:endParaRPr>
          </a:p>
        </p:txBody>
      </p:sp>
    </p:spTree>
    <p:extLst>
      <p:ext uri="{BB962C8B-B14F-4D97-AF65-F5344CB8AC3E}">
        <p14:creationId xmlns:p14="http://schemas.microsoft.com/office/powerpoint/2010/main" val="2471399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8176" y="0"/>
            <a:ext cx="9972738" cy="6858000"/>
          </a:xfrm>
          <a:prstGeom prst="rect">
            <a:avLst/>
          </a:prstGeom>
        </p:spPr>
      </p:pic>
      <p:sp>
        <p:nvSpPr>
          <p:cNvPr id="3" name="Rechteck 2"/>
          <p:cNvSpPr/>
          <p:nvPr/>
        </p:nvSpPr>
        <p:spPr>
          <a:xfrm>
            <a:off x="8057803" y="5813347"/>
            <a:ext cx="2813014" cy="861774"/>
          </a:xfrm>
          <a:prstGeom prst="rect">
            <a:avLst/>
          </a:prstGeom>
          <a:solidFill>
            <a:schemeClr val="bg1">
              <a:lumMod val="85000"/>
              <a:alpha val="76000"/>
            </a:schemeClr>
          </a:solidFill>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Xr</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-cafes</a:t>
            </a:r>
            <a:endParaRPr lang="de-DE" sz="1800" dirty="0">
              <a:solidFill>
                <a:sysClr val="windowText" lastClr="000000"/>
              </a:solidFill>
            </a:endParaRPr>
          </a:p>
        </p:txBody>
      </p:sp>
    </p:spTree>
    <p:extLst>
      <p:ext uri="{BB962C8B-B14F-4D97-AF65-F5344CB8AC3E}">
        <p14:creationId xmlns:p14="http://schemas.microsoft.com/office/powerpoint/2010/main" val="4250264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547"/>
        </a:solidFill>
        <a:effectLst/>
      </p:bgPr>
    </p:bg>
    <p:spTree>
      <p:nvGrpSpPr>
        <p:cNvPr id="1" name="Shape 1826"/>
        <p:cNvGrpSpPr/>
        <p:nvPr/>
      </p:nvGrpSpPr>
      <p:grpSpPr>
        <a:xfrm>
          <a:off x="0" y="0"/>
          <a:ext cx="0" cy="0"/>
          <a:chOff x="0" y="0"/>
          <a:chExt cx="0" cy="0"/>
        </a:xfrm>
      </p:grpSpPr>
      <p:pic>
        <p:nvPicPr>
          <p:cNvPr id="1828" name="Google Shape;1828;p48"/>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8487295" y="1913267"/>
            <a:ext cx="3181287" cy="3160327"/>
          </a:xfrm>
          <a:prstGeom prst="rect">
            <a:avLst/>
          </a:prstGeom>
          <a:noFill/>
          <a:ln>
            <a:noFill/>
          </a:ln>
        </p:spPr>
      </p:pic>
      <p:pic>
        <p:nvPicPr>
          <p:cNvPr id="1830" name="Google Shape;1830;p4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149682" y="5789333"/>
            <a:ext cx="2837406" cy="949570"/>
          </a:xfrm>
          <a:prstGeom prst="rect">
            <a:avLst/>
          </a:prstGeom>
          <a:noFill/>
          <a:ln>
            <a:noFill/>
          </a:ln>
        </p:spPr>
      </p:pic>
      <p:sp>
        <p:nvSpPr>
          <p:cNvPr id="2" name="Rechteck 1"/>
          <p:cNvSpPr/>
          <p:nvPr/>
        </p:nvSpPr>
        <p:spPr>
          <a:xfrm>
            <a:off x="1045343" y="1111060"/>
            <a:ext cx="828153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Die</a:t>
            </a:r>
            <a:r>
              <a:rPr kumimoji="0" lang="en-US" sz="5400" b="0" i="0" u="none" strike="noStrike" kern="1200" cap="none" spc="201" normalizeH="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pflicht</a:t>
            </a:r>
            <a:r>
              <a:rPr kumimoji="0" lang="en-US" sz="5400" b="0" i="0" u="none" strike="noStrike" kern="1200" cap="none" spc="201" normalizeH="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zu</a:t>
            </a:r>
            <a:r>
              <a:rPr kumimoji="0" lang="en-US" sz="5400" b="0" i="0" u="none" strike="noStrike" kern="1200" cap="none" spc="201" normalizeH="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handeln</a:t>
            </a:r>
            <a:endPar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endParaRPr>
          </a:p>
        </p:txBody>
      </p:sp>
      <p:sp>
        <p:nvSpPr>
          <p:cNvPr id="5" name="Textfeld 4"/>
          <p:cNvSpPr txBox="1"/>
          <p:nvPr/>
        </p:nvSpPr>
        <p:spPr>
          <a:xfrm>
            <a:off x="1045343" y="2625969"/>
            <a:ext cx="6926349" cy="2554545"/>
          </a:xfrm>
          <a:prstGeom prst="rect">
            <a:avLst/>
          </a:prstGeom>
          <a:noFill/>
        </p:spPr>
        <p:txBody>
          <a:bodyPr wrap="square" rtlCol="0">
            <a:spAutoFit/>
          </a:bodyPr>
          <a:lstStyle/>
          <a:p>
            <a:r>
              <a:rPr lang="de-DE" sz="3200" dirty="0" smtClean="0">
                <a:latin typeface="Crimson Text SemiBold" panose="02000703000000000000" pitchFamily="2" charset="0"/>
              </a:rPr>
              <a:t>Wir sind die letzte Generation, die die Katastrophe noch aufhalten kann.</a:t>
            </a:r>
          </a:p>
          <a:p>
            <a:endParaRPr lang="de-DE" sz="3200" dirty="0">
              <a:latin typeface="Crimson Text SemiBold" panose="02000703000000000000" pitchFamily="2" charset="0"/>
            </a:endParaRPr>
          </a:p>
          <a:p>
            <a:r>
              <a:rPr lang="de-DE" sz="3200" dirty="0" smtClean="0">
                <a:latin typeface="Crimson Text SemiBold" panose="02000703000000000000" pitchFamily="2" charset="0"/>
              </a:rPr>
              <a:t>Was sage ich einmal meinen Kindern / Enkelkindern? </a:t>
            </a:r>
            <a:endParaRPr lang="de-DE" sz="3200" dirty="0">
              <a:latin typeface="Crimson Text SemiBold" panose="02000703000000000000" pitchFamily="2" charset="0"/>
            </a:endParaRPr>
          </a:p>
        </p:txBody>
      </p:sp>
    </p:spTree>
    <p:extLst>
      <p:ext uri="{BB962C8B-B14F-4D97-AF65-F5344CB8AC3E}">
        <p14:creationId xmlns:p14="http://schemas.microsoft.com/office/powerpoint/2010/main" val="3341392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5968" y="0"/>
            <a:ext cx="10279119" cy="6856091"/>
          </a:xfrm>
          <a:prstGeom prst="rect">
            <a:avLst/>
          </a:prstGeom>
        </p:spPr>
      </p:pic>
      <p:sp>
        <p:nvSpPr>
          <p:cNvPr id="3" name="Rechteck 2"/>
          <p:cNvSpPr/>
          <p:nvPr/>
        </p:nvSpPr>
        <p:spPr>
          <a:xfrm>
            <a:off x="1407622" y="5619383"/>
            <a:ext cx="1898918" cy="861774"/>
          </a:xfrm>
          <a:prstGeom prst="rect">
            <a:avLst/>
          </a:prstGeom>
          <a:solidFill>
            <a:schemeClr val="bg1">
              <a:lumMod val="85000"/>
              <a:alpha val="79000"/>
            </a:schemeClr>
          </a:solidFill>
        </p:spPr>
        <p:txBody>
          <a:bodyPr wrap="none">
            <a:spAutoFit/>
          </a:bodyPr>
          <a:lstStyle/>
          <a:p>
            <a:pPr lvl="0">
              <a:buClrTx/>
              <a:defRPr/>
            </a:pP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TALKS</a:t>
            </a:r>
            <a:endParaRPr lang="de-DE" sz="1800" dirty="0">
              <a:solidFill>
                <a:sysClr val="windowText" lastClr="000000"/>
              </a:solidFill>
            </a:endParaRPr>
          </a:p>
        </p:txBody>
      </p:sp>
    </p:spTree>
    <p:extLst>
      <p:ext uri="{BB962C8B-B14F-4D97-AF65-F5344CB8AC3E}">
        <p14:creationId xmlns:p14="http://schemas.microsoft.com/office/powerpoint/2010/main" val="3057601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4153" y="-4680"/>
            <a:ext cx="10156767" cy="6862680"/>
          </a:xfrm>
          <a:prstGeom prst="rect">
            <a:avLst/>
          </a:prstGeom>
        </p:spPr>
      </p:pic>
      <p:sp>
        <p:nvSpPr>
          <p:cNvPr id="3" name="Rechteck 2"/>
          <p:cNvSpPr/>
          <p:nvPr/>
        </p:nvSpPr>
        <p:spPr>
          <a:xfrm>
            <a:off x="3419301" y="5796722"/>
            <a:ext cx="7569188" cy="861774"/>
          </a:xfrm>
          <a:prstGeom prst="rect">
            <a:avLst/>
          </a:prstGeom>
          <a:solidFill>
            <a:schemeClr val="bg1">
              <a:lumMod val="85000"/>
              <a:alpha val="70000"/>
            </a:schemeClr>
          </a:solidFill>
        </p:spPr>
        <p:txBody>
          <a:bodyPr wrap="none">
            <a:spAutoFit/>
          </a:bodyPr>
          <a:lstStyle/>
          <a:p>
            <a:pPr lvl="0">
              <a:buClrTx/>
              <a:defRPr/>
            </a:pP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Workshops &amp; Trainings</a:t>
            </a:r>
            <a:endParaRPr lang="de-DE" sz="1800" dirty="0">
              <a:solidFill>
                <a:sysClr val="windowText" lastClr="000000"/>
              </a:solidFill>
            </a:endParaRPr>
          </a:p>
        </p:txBody>
      </p:sp>
    </p:spTree>
    <p:extLst>
      <p:ext uri="{BB962C8B-B14F-4D97-AF65-F5344CB8AC3E}">
        <p14:creationId xmlns:p14="http://schemas.microsoft.com/office/powerpoint/2010/main" val="3455588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75" name="Grafik 1174"/>
          <p:cNvPicPr/>
          <p:nvPr/>
        </p:nvPicPr>
        <p:blipFill>
          <a:blip r:embed="rId2" cstate="email">
            <a:extLst>
              <a:ext uri="{28A0092B-C50C-407E-A947-70E740481C1C}">
                <a14:useLocalDpi xmlns:a14="http://schemas.microsoft.com/office/drawing/2010/main"/>
              </a:ext>
            </a:extLst>
          </a:blip>
          <a:stretch/>
        </p:blipFill>
        <p:spPr>
          <a:xfrm>
            <a:off x="8624597" y="5604110"/>
            <a:ext cx="3429974" cy="1142018"/>
          </a:xfrm>
          <a:prstGeom prst="rect">
            <a:avLst/>
          </a:prstGeom>
          <a:ln>
            <a:noFill/>
          </a:ln>
        </p:spPr>
      </p:pic>
      <p:pic>
        <p:nvPicPr>
          <p:cNvPr id="1176" name="Grafik 1175"/>
          <p:cNvPicPr>
            <a:picLocks noChangeAspect="1"/>
          </p:cNvPicPr>
          <p:nvPr/>
        </p:nvPicPr>
        <p:blipFill>
          <a:blip r:embed="rId3"/>
          <a:stretch/>
        </p:blipFill>
        <p:spPr>
          <a:xfrm>
            <a:off x="231646" y="4188366"/>
            <a:ext cx="2770364" cy="2430297"/>
          </a:xfrm>
          <a:prstGeom prst="rect">
            <a:avLst/>
          </a:prstGeom>
          <a:ln>
            <a:noFill/>
          </a:ln>
        </p:spPr>
      </p:pic>
      <p:sp>
        <p:nvSpPr>
          <p:cNvPr id="1177" name="CustomShape 1"/>
          <p:cNvSpPr/>
          <p:nvPr/>
        </p:nvSpPr>
        <p:spPr>
          <a:xfrm>
            <a:off x="2986092" y="110588"/>
            <a:ext cx="6163765" cy="6531666"/>
          </a:xfrm>
          <a:prstGeom prst="ellipse">
            <a:avLst/>
          </a:prstGeom>
          <a:solidFill>
            <a:srgbClr val="FFC0FF">
              <a:alpha val="75000"/>
            </a:srgbClr>
          </a:solidFill>
          <a:ln w="25560">
            <a:solidFill>
              <a:srgbClr val="000000"/>
            </a:solidFill>
            <a:miter/>
          </a:ln>
        </p:spPr>
        <p:style>
          <a:lnRef idx="0">
            <a:scrgbClr r="0" g="0" b="0"/>
          </a:lnRef>
          <a:fillRef idx="0">
            <a:scrgbClr r="0" g="0" b="0"/>
          </a:fillRef>
          <a:effectRef idx="0">
            <a:scrgbClr r="0" g="0" b="0"/>
          </a:effectRef>
          <a:fontRef idx="minor"/>
        </p:style>
      </p:sp>
      <p:sp>
        <p:nvSpPr>
          <p:cNvPr id="1178" name="CustomShape 2"/>
          <p:cNvSpPr/>
          <p:nvPr/>
        </p:nvSpPr>
        <p:spPr>
          <a:xfrm>
            <a:off x="3614356" y="765409"/>
            <a:ext cx="4899401" cy="5222024"/>
          </a:xfrm>
          <a:prstGeom prst="ellipse">
            <a:avLst/>
          </a:prstGeom>
          <a:solidFill>
            <a:srgbClr val="D880D6"/>
          </a:solidFill>
          <a:ln w="25560">
            <a:solidFill>
              <a:srgbClr val="000000"/>
            </a:solidFill>
            <a:miter/>
          </a:ln>
        </p:spPr>
        <p:style>
          <a:lnRef idx="0">
            <a:scrgbClr r="0" g="0" b="0"/>
          </a:lnRef>
          <a:fillRef idx="0">
            <a:scrgbClr r="0" g="0" b="0"/>
          </a:fillRef>
          <a:effectRef idx="0">
            <a:scrgbClr r="0" g="0" b="0"/>
          </a:effectRef>
          <a:fontRef idx="minor"/>
        </p:style>
      </p:sp>
      <p:sp>
        <p:nvSpPr>
          <p:cNvPr id="1179" name="CustomShape 3"/>
          <p:cNvSpPr/>
          <p:nvPr/>
        </p:nvSpPr>
        <p:spPr>
          <a:xfrm>
            <a:off x="4583961" y="1826881"/>
            <a:ext cx="2866148" cy="3099080"/>
          </a:xfrm>
          <a:prstGeom prst="ellipse">
            <a:avLst/>
          </a:prstGeom>
          <a:solidFill>
            <a:srgbClr val="D853D6"/>
          </a:solidFill>
          <a:ln w="25560">
            <a:solidFill>
              <a:srgbClr val="000000"/>
            </a:solidFill>
            <a:miter/>
          </a:ln>
        </p:spPr>
        <p:style>
          <a:lnRef idx="0">
            <a:scrgbClr r="0" g="0" b="0"/>
          </a:lnRef>
          <a:fillRef idx="0">
            <a:scrgbClr r="0" g="0" b="0"/>
          </a:fillRef>
          <a:effectRef idx="0">
            <a:scrgbClr r="0" g="0" b="0"/>
          </a:effectRef>
          <a:fontRef idx="minor"/>
        </p:style>
      </p:sp>
      <p:sp>
        <p:nvSpPr>
          <p:cNvPr id="1180" name="CustomShape 4"/>
          <p:cNvSpPr/>
          <p:nvPr/>
        </p:nvSpPr>
        <p:spPr>
          <a:xfrm>
            <a:off x="5311492" y="2543527"/>
            <a:ext cx="1476395" cy="1666411"/>
          </a:xfrm>
          <a:prstGeom prst="ellipse">
            <a:avLst/>
          </a:prstGeom>
          <a:solidFill>
            <a:srgbClr val="D82CAA"/>
          </a:solidFill>
          <a:ln w="25560">
            <a:solidFill>
              <a:srgbClr val="000000"/>
            </a:solidFill>
            <a:miter/>
          </a:ln>
        </p:spPr>
        <p:style>
          <a:lnRef idx="0">
            <a:scrgbClr r="0" g="0" b="0"/>
          </a:lnRef>
          <a:fillRef idx="0">
            <a:scrgbClr r="0" g="0" b="0"/>
          </a:fillRef>
          <a:effectRef idx="0">
            <a:scrgbClr r="0" g="0" b="0"/>
          </a:effectRef>
          <a:fontRef idx="minor"/>
        </p:style>
      </p:sp>
      <p:sp>
        <p:nvSpPr>
          <p:cNvPr id="1181" name="Line 5"/>
          <p:cNvSpPr/>
          <p:nvPr/>
        </p:nvSpPr>
        <p:spPr>
          <a:xfrm>
            <a:off x="2622545" y="1888706"/>
            <a:ext cx="3460016" cy="1428938"/>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182" name="TextShape 6"/>
          <p:cNvSpPr txBox="1"/>
          <p:nvPr/>
        </p:nvSpPr>
        <p:spPr>
          <a:xfrm>
            <a:off x="156767" y="1344595"/>
            <a:ext cx="2743554" cy="676218"/>
          </a:xfrm>
          <a:prstGeom prst="rect">
            <a:avLst/>
          </a:prstGeom>
          <a:noFill/>
          <a:ln>
            <a:noFill/>
          </a:ln>
        </p:spPr>
        <p:txBody>
          <a:bodyPr wrap="square"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Koordination</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p:txBody>
      </p:sp>
      <p:sp>
        <p:nvSpPr>
          <p:cNvPr id="1183" name="Line 7"/>
          <p:cNvSpPr/>
          <p:nvPr/>
        </p:nvSpPr>
        <p:spPr>
          <a:xfrm flipV="1">
            <a:off x="6414325" y="995293"/>
            <a:ext cx="2432939" cy="1216469"/>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184" name="TextShape 8"/>
          <p:cNvSpPr txBox="1"/>
          <p:nvPr/>
        </p:nvSpPr>
        <p:spPr>
          <a:xfrm>
            <a:off x="9018807" y="663529"/>
            <a:ext cx="2985444" cy="657751"/>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Organisation</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p:txBody>
      </p:sp>
      <p:sp>
        <p:nvSpPr>
          <p:cNvPr id="1185" name="Line 9"/>
          <p:cNvSpPr/>
          <p:nvPr/>
        </p:nvSpPr>
        <p:spPr>
          <a:xfrm>
            <a:off x="7851971" y="3161775"/>
            <a:ext cx="1594384" cy="529075"/>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186" name="TextShape 10"/>
          <p:cNvSpPr txBox="1"/>
          <p:nvPr/>
        </p:nvSpPr>
        <p:spPr>
          <a:xfrm>
            <a:off x="9149858" y="2985879"/>
            <a:ext cx="2985444" cy="1224060"/>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Mitmachen bei Aktionen</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p:txBody>
      </p:sp>
      <p:sp>
        <p:nvSpPr>
          <p:cNvPr id="1187" name="TextShape 11"/>
          <p:cNvSpPr txBox="1"/>
          <p:nvPr/>
        </p:nvSpPr>
        <p:spPr>
          <a:xfrm>
            <a:off x="648" y="2619509"/>
            <a:ext cx="2985444" cy="657751"/>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indirekte Hilfe</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p:txBody>
      </p:sp>
      <p:sp>
        <p:nvSpPr>
          <p:cNvPr id="1188" name="Line 12"/>
          <p:cNvSpPr/>
          <p:nvPr/>
        </p:nvSpPr>
        <p:spPr>
          <a:xfrm>
            <a:off x="2290781" y="3277260"/>
            <a:ext cx="1027077" cy="261560"/>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7" name="Titel 3"/>
          <p:cNvSpPr txBox="1">
            <a:spLocks/>
          </p:cNvSpPr>
          <p:nvPr/>
        </p:nvSpPr>
        <p:spPr>
          <a:xfrm>
            <a:off x="127800" y="324877"/>
            <a:ext cx="3903691" cy="7848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5000" spc="201" dirty="0" err="1" smtClean="0">
                <a:solidFill>
                  <a:sysClr val="windowText" lastClr="000000"/>
                </a:solidFill>
                <a:highlight>
                  <a:scrgbClr r="0" g="0" b="0">
                    <a:alpha val="0"/>
                  </a:scrgbClr>
                </a:highlight>
                <a:latin typeface="FUCXED CAPS Latin" pitchFamily="50"/>
                <a:ea typeface="Microsoft YaHei" pitchFamily="2"/>
                <a:cs typeface="Arial" pitchFamily="2"/>
              </a:rPr>
              <a:t>Beteiligung</a:t>
            </a:r>
            <a:endParaRPr kumimoji="0" lang="de-DE" sz="1800" b="0" i="0" u="none" strike="noStrike" kern="1200" cap="none" spc="0" normalizeH="0" baseline="0" noProof="0" dirty="0">
              <a:ln>
                <a:noFill/>
              </a:ln>
              <a:solidFill>
                <a:sysClr val="windowText" lastClr="000000"/>
              </a:solidFill>
              <a:effectLst/>
              <a:uLnTx/>
              <a:uFillTx/>
              <a:latin typeface="Tw Cen MT Condensed Extra Bold"/>
              <a:ea typeface="+mj-ea"/>
              <a:cs typeface="+mj-cs"/>
            </a:endParaRPr>
          </a:p>
        </p:txBody>
      </p:sp>
    </p:spTree>
    <p:extLst>
      <p:ext uri="{BB962C8B-B14F-4D97-AF65-F5344CB8AC3E}">
        <p14:creationId xmlns:p14="http://schemas.microsoft.com/office/powerpoint/2010/main" val="1189675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25B"/>
        </a:solidFill>
        <a:effectLst/>
      </p:bgPr>
    </p:bg>
    <p:spTree>
      <p:nvGrpSpPr>
        <p:cNvPr id="1" name=""/>
        <p:cNvGrpSpPr/>
        <p:nvPr/>
      </p:nvGrpSpPr>
      <p:grpSpPr>
        <a:xfrm>
          <a:off x="0" y="0"/>
          <a:ext cx="0" cy="0"/>
          <a:chOff x="0" y="0"/>
          <a:chExt cx="0" cy="0"/>
        </a:xfrm>
      </p:grpSpPr>
      <p:pic>
        <p:nvPicPr>
          <p:cNvPr id="5" name="Inhaltsplatzhalt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544291" y="1659365"/>
            <a:ext cx="2924932" cy="4634123"/>
          </a:xfrm>
        </p:spPr>
      </p:pic>
      <p:sp>
        <p:nvSpPr>
          <p:cNvPr id="4" name="Titel 3"/>
          <p:cNvSpPr>
            <a:spLocks noGrp="1"/>
          </p:cNvSpPr>
          <p:nvPr>
            <p:ph type="title"/>
          </p:nvPr>
        </p:nvSpPr>
        <p:spPr>
          <a:xfrm>
            <a:off x="838200" y="635491"/>
            <a:ext cx="10515600" cy="784830"/>
          </a:xfrm>
          <a:prstGeom prst="rect">
            <a:avLst/>
          </a:prstGeom>
        </p:spPr>
        <p:txBody>
          <a:bodyPr wrap="square">
            <a:spAutoFit/>
          </a:bodyPr>
          <a:lstStyle/>
          <a:p>
            <a:pPr lvl="0" algn="ctr">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Zum</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weiterlesen</a:t>
            </a:r>
            <a:endParaRPr lang="de-DE" sz="1800" dirty="0">
              <a:solidFill>
                <a:sysClr val="windowText" lastClr="000000"/>
              </a:solidFill>
            </a:endParaRPr>
          </a:p>
        </p:txBody>
      </p:sp>
      <p:pic>
        <p:nvPicPr>
          <p:cNvPr id="6" name="Google Shape;1746;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260489" y="5826292"/>
            <a:ext cx="2837406" cy="949570"/>
          </a:xfrm>
          <a:prstGeom prst="rect">
            <a:avLst/>
          </a:prstGeom>
          <a:noFill/>
          <a:ln>
            <a:noFill/>
          </a:ln>
        </p:spPr>
      </p:pic>
    </p:spTree>
    <p:extLst>
      <p:ext uri="{BB962C8B-B14F-4D97-AF65-F5344CB8AC3E}">
        <p14:creationId xmlns:p14="http://schemas.microsoft.com/office/powerpoint/2010/main" val="96121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F25B"/>
        </a:solidFill>
        <a:effectLst/>
      </p:bgPr>
    </p:bg>
    <p:spTree>
      <p:nvGrpSpPr>
        <p:cNvPr id="1" name=""/>
        <p:cNvGrpSpPr/>
        <p:nvPr/>
      </p:nvGrpSpPr>
      <p:grpSpPr>
        <a:xfrm>
          <a:off x="0" y="0"/>
          <a:ext cx="0" cy="0"/>
          <a:chOff x="0" y="0"/>
          <a:chExt cx="0" cy="0"/>
        </a:xfrm>
      </p:grpSpPr>
      <p:pic>
        <p:nvPicPr>
          <p:cNvPr id="1191" name="Grafik 1190"/>
          <p:cNvPicPr>
            <a:picLocks noChangeAspect="1"/>
          </p:cNvPicPr>
          <p:nvPr/>
        </p:nvPicPr>
        <p:blipFill>
          <a:blip r:embed="rId2" cstate="email">
            <a:extLst>
              <a:ext uri="{28A0092B-C50C-407E-A947-70E740481C1C}">
                <a14:useLocalDpi xmlns:a14="http://schemas.microsoft.com/office/drawing/2010/main"/>
              </a:ext>
            </a:extLst>
          </a:blip>
          <a:stretch/>
        </p:blipFill>
        <p:spPr>
          <a:xfrm>
            <a:off x="5028177" y="5221324"/>
            <a:ext cx="2134889" cy="1265355"/>
          </a:xfrm>
          <a:prstGeom prst="rect">
            <a:avLst/>
          </a:prstGeom>
          <a:ln>
            <a:noFill/>
          </a:ln>
        </p:spPr>
      </p:pic>
      <p:sp>
        <p:nvSpPr>
          <p:cNvPr id="2" name="Rechteck 1"/>
          <p:cNvSpPr/>
          <p:nvPr/>
        </p:nvSpPr>
        <p:spPr>
          <a:xfrm>
            <a:off x="3506452" y="422486"/>
            <a:ext cx="5178341" cy="86177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NÄCHSTE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tERMINe</a:t>
            </a:r>
            <a:endParaRPr kumimoji="0" lang="de-DE" sz="1800" b="0" i="0" u="none" strike="noStrike" kern="0" cap="none" spc="0" normalizeH="0" baseline="0" noProof="0" dirty="0" smtClean="0">
              <a:ln>
                <a:noFill/>
              </a:ln>
              <a:solidFill>
                <a:sysClr val="windowText" lastClr="000000"/>
              </a:solidFill>
              <a:effectLst/>
              <a:uLnTx/>
              <a:uFillTx/>
            </a:endParaRPr>
          </a:p>
        </p:txBody>
      </p:sp>
      <p:sp>
        <p:nvSpPr>
          <p:cNvPr id="5" name="Textfeld 4"/>
          <p:cNvSpPr txBox="1"/>
          <p:nvPr/>
        </p:nvSpPr>
        <p:spPr>
          <a:xfrm>
            <a:off x="568036" y="1636965"/>
            <a:ext cx="10681855" cy="3277820"/>
          </a:xfrm>
          <a:prstGeom prst="rect">
            <a:avLst/>
          </a:prstGeom>
          <a:noFill/>
        </p:spPr>
        <p:txBody>
          <a:bodyPr wrap="square" rtlCol="0">
            <a:spAutoFit/>
          </a:bodyPr>
          <a:lstStyle/>
          <a:p>
            <a:pPr algn="ctr">
              <a:lnSpc>
                <a:spcPct val="150000"/>
              </a:lnSpc>
            </a:pPr>
            <a:r>
              <a:rPr lang="de-DE" sz="3200" dirty="0" smtClean="0">
                <a:latin typeface="Crimson Text SemiBold" panose="02000703000000000000" pitchFamily="2" charset="0"/>
              </a:rPr>
              <a:t>XR-</a:t>
            </a:r>
            <a:r>
              <a:rPr lang="de-DE" sz="3200" dirty="0" err="1" smtClean="0">
                <a:latin typeface="Crimson Text SemiBold" panose="02000703000000000000" pitchFamily="2" charset="0"/>
              </a:rPr>
              <a:t>Onboarding</a:t>
            </a:r>
            <a:r>
              <a:rPr lang="de-DE" sz="3200" dirty="0" smtClean="0">
                <a:latin typeface="Crimson Text SemiBold" panose="02000703000000000000" pitchFamily="2" charset="0"/>
              </a:rPr>
              <a:t>: 14. Jänner 2020, 18:30 – 20:30 Uhr </a:t>
            </a:r>
          </a:p>
          <a:p>
            <a:pPr algn="ctr">
              <a:lnSpc>
                <a:spcPct val="150000"/>
              </a:lnSpc>
            </a:pPr>
            <a:r>
              <a:rPr lang="de-DE" sz="3200" dirty="0">
                <a:latin typeface="Crimson Text SemiBold" panose="02000703000000000000" pitchFamily="2" charset="0"/>
              </a:rPr>
              <a:t>i</a:t>
            </a:r>
            <a:r>
              <a:rPr lang="de-DE" sz="3200" dirty="0" smtClean="0">
                <a:latin typeface="Crimson Text SemiBold" panose="02000703000000000000" pitchFamily="2" charset="0"/>
              </a:rPr>
              <a:t>m Schubertnest, </a:t>
            </a:r>
            <a:r>
              <a:rPr lang="de-DE" sz="3200" dirty="0" err="1" smtClean="0">
                <a:latin typeface="Crimson Text SemiBold" panose="02000703000000000000" pitchFamily="2" charset="0"/>
              </a:rPr>
              <a:t>Harrachgasse</a:t>
            </a:r>
            <a:r>
              <a:rPr lang="de-DE" sz="3200" dirty="0" smtClean="0">
                <a:latin typeface="Crimson Text SemiBold" panose="02000703000000000000" pitchFamily="2" charset="0"/>
              </a:rPr>
              <a:t> 21, 8010 Graz</a:t>
            </a:r>
          </a:p>
          <a:p>
            <a:pPr algn="ctr">
              <a:lnSpc>
                <a:spcPct val="150000"/>
              </a:lnSpc>
            </a:pPr>
            <a:r>
              <a:rPr lang="de-DE" sz="1000" dirty="0" smtClean="0">
                <a:latin typeface="Crimson Text SemiBold" panose="02000703000000000000" pitchFamily="2" charset="0"/>
              </a:rPr>
              <a:t>-------------------------------------------------</a:t>
            </a:r>
          </a:p>
          <a:p>
            <a:pPr algn="ctr">
              <a:lnSpc>
                <a:spcPct val="150000"/>
              </a:lnSpc>
            </a:pPr>
            <a:r>
              <a:rPr lang="de-DE" sz="3200" dirty="0" smtClean="0">
                <a:latin typeface="Crimson Text SemiBold" panose="02000703000000000000" pitchFamily="2" charset="0"/>
              </a:rPr>
              <a:t>XR-Café: 21. Jänner 2020, 19:00 – 21:00 Uhr</a:t>
            </a:r>
            <a:br>
              <a:rPr lang="de-DE" sz="3200" dirty="0" smtClean="0">
                <a:latin typeface="Crimson Text SemiBold" panose="02000703000000000000" pitchFamily="2" charset="0"/>
              </a:rPr>
            </a:br>
            <a:r>
              <a:rPr lang="de-DE" sz="3200" dirty="0" smtClean="0">
                <a:latin typeface="Crimson Text SemiBold" panose="02000703000000000000" pitchFamily="2" charset="0"/>
              </a:rPr>
              <a:t>im Café Erde, Andreas-Hofer-Platz 3, 8010 Graz</a:t>
            </a:r>
            <a:endParaRPr lang="de-DE" sz="3200" dirty="0">
              <a:latin typeface="Crimson Text SemiBold" panose="02000703000000000000" pitchFamily="2" charset="0"/>
            </a:endParaRPr>
          </a:p>
        </p:txBody>
      </p:sp>
      <p:pic>
        <p:nvPicPr>
          <p:cNvPr id="6" name="Google Shape;1746;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274344" y="5854002"/>
            <a:ext cx="2837406" cy="949570"/>
          </a:xfrm>
          <a:prstGeom prst="rect">
            <a:avLst/>
          </a:prstGeom>
          <a:noFill/>
          <a:ln>
            <a:noFill/>
          </a:ln>
        </p:spPr>
      </p:pic>
    </p:spTree>
    <p:extLst>
      <p:ext uri="{BB962C8B-B14F-4D97-AF65-F5344CB8AC3E}">
        <p14:creationId xmlns:p14="http://schemas.microsoft.com/office/powerpoint/2010/main" val="1402342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F25B"/>
        </a:solidFill>
        <a:effectLst/>
      </p:bgPr>
    </p:bg>
    <p:spTree>
      <p:nvGrpSpPr>
        <p:cNvPr id="1" name="Shape 2054"/>
        <p:cNvGrpSpPr/>
        <p:nvPr/>
      </p:nvGrpSpPr>
      <p:grpSpPr>
        <a:xfrm>
          <a:off x="0" y="0"/>
          <a:ext cx="0" cy="0"/>
          <a:chOff x="0" y="0"/>
          <a:chExt cx="0" cy="0"/>
        </a:xfrm>
      </p:grpSpPr>
      <p:pic>
        <p:nvPicPr>
          <p:cNvPr id="2055" name="Google Shape;2055;p7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12220575" cy="6901030"/>
          </a:xfrm>
          <a:prstGeom prst="rect">
            <a:avLst/>
          </a:prstGeom>
          <a:noFill/>
          <a:ln>
            <a:noFill/>
          </a:ln>
        </p:spPr>
      </p:pic>
      <p:grpSp>
        <p:nvGrpSpPr>
          <p:cNvPr id="2056" name="Google Shape;2056;p72"/>
          <p:cNvGrpSpPr>
            <a:grpSpLocks noChangeAspect="1"/>
          </p:cNvGrpSpPr>
          <p:nvPr/>
        </p:nvGrpSpPr>
        <p:grpSpPr>
          <a:xfrm>
            <a:off x="8842644" y="-66500"/>
            <a:ext cx="3635024" cy="3491345"/>
            <a:chOff x="-934874" y="-123635"/>
            <a:chExt cx="5045577" cy="4846143"/>
          </a:xfrm>
        </p:grpSpPr>
        <p:pic>
          <p:nvPicPr>
            <p:cNvPr id="2057" name="Google Shape;2057;p72"/>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934874" y="-123635"/>
              <a:ext cx="5045577" cy="4846143"/>
            </a:xfrm>
            <a:prstGeom prst="rect">
              <a:avLst/>
            </a:prstGeom>
            <a:noFill/>
            <a:ln>
              <a:noFill/>
            </a:ln>
          </p:spPr>
        </p:pic>
        <p:sp>
          <p:nvSpPr>
            <p:cNvPr id="2058" name="Google Shape;2058;p72"/>
            <p:cNvSpPr txBox="1"/>
            <p:nvPr/>
          </p:nvSpPr>
          <p:spPr>
            <a:xfrm>
              <a:off x="203163" y="2029150"/>
              <a:ext cx="3699287" cy="8741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4000" b="1" i="0" u="none" strike="noStrike" kern="0" cap="none" spc="0" normalizeH="0" baseline="0" noProof="0" dirty="0">
                <a:ln>
                  <a:noFill/>
                </a:ln>
                <a:solidFill>
                  <a:srgbClr val="000000"/>
                </a:solidFill>
                <a:effectLst/>
                <a:uLnTx/>
                <a:uFillTx/>
                <a:latin typeface="Twentieth Century"/>
                <a:ea typeface="Twentieth Century"/>
                <a:cs typeface="Twentieth Century"/>
                <a:sym typeface="Twentieth Century"/>
              </a:endParaRPr>
            </a:p>
          </p:txBody>
        </p:sp>
      </p:grpSp>
      <p:sp>
        <p:nvSpPr>
          <p:cNvPr id="2059" name="Google Shape;2059;p72"/>
          <p:cNvSpPr txBox="1"/>
          <p:nvPr/>
        </p:nvSpPr>
        <p:spPr>
          <a:xfrm>
            <a:off x="1034513" y="1381708"/>
            <a:ext cx="7523263" cy="5016718"/>
          </a:xfrm>
          <a:prstGeom prst="rect">
            <a:avLst/>
          </a:prstGeom>
          <a:noFill/>
          <a:ln>
            <a:noFill/>
          </a:ln>
        </p:spPr>
        <p:txBody>
          <a:bodyPr spcFirstLastPara="1" wrap="square" lIns="91425" tIns="45700" rIns="91425" bIns="45700" anchor="t" anchorCtr="0">
            <a:spAutoFit/>
          </a:bodyPr>
          <a:lstStyle/>
          <a:p>
            <a:pPr>
              <a:spcBef>
                <a:spcPts val="3600"/>
              </a:spcBef>
              <a:defRPr/>
            </a:pPr>
            <a:r>
              <a:rPr lang="en-US" sz="3200" b="1" dirty="0">
                <a:latin typeface="Crimson Text SemiBold" panose="02000703000000000000" pitchFamily="2" charset="0"/>
                <a:ea typeface="Twentieth Century"/>
                <a:cs typeface="Twentieth Century"/>
                <a:sym typeface="Twentieth Century"/>
              </a:rPr>
              <a:t>E-MAIL 	</a:t>
            </a:r>
            <a:r>
              <a:rPr lang="en-US" sz="3200" b="1" dirty="0" smtClean="0">
                <a:latin typeface="Crimson Text SemiBold" panose="02000703000000000000" pitchFamily="2" charset="0"/>
                <a:ea typeface="Twentieth Century"/>
                <a:cs typeface="Twentieth Century"/>
                <a:sym typeface="Twentieth Century"/>
              </a:rPr>
              <a:t>	XR-GRAZ@POSTEO.AT</a:t>
            </a:r>
            <a:endParaRPr lang="en-US" sz="3200" b="1" dirty="0">
              <a:latin typeface="Crimson Text SemiBold" panose="02000703000000000000" pitchFamily="2" charset="0"/>
              <a:ea typeface="Twentieth Century"/>
              <a:cs typeface="Twentieth Century"/>
              <a:sym typeface="Twentieth Century"/>
            </a:endParaRPr>
          </a:p>
          <a:p>
            <a:pPr marL="0" marR="0" lvl="0" indent="0" algn="l" defTabSz="914400" rtl="0" eaLnBrk="1" fontAlgn="auto" latinLnBrk="0" hangingPunct="1">
              <a:spcBef>
                <a:spcPts val="3600"/>
              </a:spcBef>
              <a:spcAft>
                <a:spcPts val="0"/>
              </a:spcAft>
              <a:buClr>
                <a:srgbClr val="000000"/>
              </a:buClr>
              <a:buSzTx/>
              <a:buFont typeface="Arial"/>
              <a:buNone/>
              <a:tabLst/>
              <a:defRPr/>
            </a:pP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FACEBOOK	</a:t>
            </a:r>
            <a:r>
              <a:rPr kumimoji="0" lang="en-US" sz="3200" b="1" i="0" u="none" strike="noStrike" kern="0" cap="none" spc="0" normalizeH="0" baseline="0" noProof="0" dirty="0" err="1" smtClean="0">
                <a:ln>
                  <a:noFill/>
                </a:ln>
                <a:solidFill>
                  <a:srgbClr val="000000"/>
                </a:solidFill>
                <a:effectLst/>
                <a:uLnTx/>
                <a:uFillTx/>
                <a:latin typeface="Crimson Text SemiBold" panose="02000703000000000000" pitchFamily="2" charset="0"/>
                <a:ea typeface="Twentieth Century"/>
                <a:cs typeface="Twentieth Century"/>
                <a:sym typeface="Twentieth Century"/>
              </a:rPr>
              <a:t>ExtinctionRebellionGraz</a:t>
            </a:r>
            <a:endPar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endParaRPr>
          </a:p>
          <a:p>
            <a:pPr marL="0" marR="0" lvl="0" indent="0" algn="l" defTabSz="914400" rtl="0" eaLnBrk="1" fontAlgn="auto" latinLnBrk="0" hangingPunct="1">
              <a:spcBef>
                <a:spcPts val="3600"/>
              </a:spcBef>
              <a:spcAft>
                <a:spcPts val="0"/>
              </a:spcAft>
              <a:buClr>
                <a:srgbClr val="000000"/>
              </a:buClr>
              <a:buSzTx/>
              <a:buFont typeface="Arial"/>
              <a:buNone/>
              <a:tabLst/>
              <a:defRPr/>
            </a:pPr>
            <a:r>
              <a:rPr lang="en-US" sz="3200" b="1" dirty="0" smtClean="0">
                <a:latin typeface="Crimson Text SemiBold" panose="02000703000000000000" pitchFamily="2" charset="0"/>
                <a:ea typeface="Twentieth Century"/>
                <a:cs typeface="Twentieth Century"/>
                <a:sym typeface="Twentieth Century"/>
              </a:rPr>
              <a:t>INSTAGRAM	</a:t>
            </a:r>
            <a:r>
              <a:rPr lang="en-US" sz="3200" b="1" dirty="0" err="1" smtClean="0">
                <a:latin typeface="Crimson Text SemiBold" panose="02000703000000000000" pitchFamily="2" charset="0"/>
                <a:ea typeface="Twentieth Century"/>
                <a:cs typeface="Twentieth Century"/>
                <a:sym typeface="Twentieth Century"/>
              </a:rPr>
              <a:t>extinctionrebellion_graz</a:t>
            </a:r>
            <a:endParaRPr lang="en-US" sz="3200" b="1" dirty="0" smtClean="0">
              <a:latin typeface="Crimson Text SemiBold" panose="02000703000000000000" pitchFamily="2" charset="0"/>
              <a:ea typeface="Twentieth Century"/>
              <a:cs typeface="Twentieth Century"/>
              <a:sym typeface="Twentieth Century"/>
            </a:endParaRPr>
          </a:p>
          <a:p>
            <a:pPr marL="0" marR="0" lvl="0" indent="0" algn="l" defTabSz="914400" rtl="0" eaLnBrk="1" fontAlgn="auto" latinLnBrk="0" hangingPunct="1">
              <a:spcBef>
                <a:spcPts val="3600"/>
              </a:spcBef>
              <a:spcAft>
                <a:spcPts val="0"/>
              </a:spcAft>
              <a:buClr>
                <a:srgbClr val="000000"/>
              </a:buClr>
              <a:buSzTx/>
              <a:buFont typeface="Arial"/>
              <a:buNone/>
              <a:tabLst/>
              <a:defRPr/>
            </a:pP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TWITTER	</a:t>
            </a:r>
            <a:r>
              <a:rPr lang="en-US" sz="3200" b="1" dirty="0">
                <a:latin typeface="Crimson Text SemiBold" panose="02000703000000000000" pitchFamily="2" charset="0"/>
                <a:ea typeface="Twentieth Century"/>
                <a:cs typeface="Twentieth Century"/>
                <a:sym typeface="Twentieth Century"/>
              </a:rPr>
              <a:t>@</a:t>
            </a:r>
            <a:r>
              <a:rPr kumimoji="0" lang="en-US" sz="3200" b="1" i="0" u="none" strike="noStrike" kern="0" cap="none" spc="0" normalizeH="0" baseline="0" noProof="0" dirty="0" err="1" smtClean="0">
                <a:ln>
                  <a:noFill/>
                </a:ln>
                <a:solidFill>
                  <a:srgbClr val="000000"/>
                </a:solidFill>
                <a:effectLst/>
                <a:uLnTx/>
                <a:uFillTx/>
                <a:latin typeface="Crimson Text SemiBold" panose="02000703000000000000" pitchFamily="2" charset="0"/>
                <a:ea typeface="Twentieth Century"/>
                <a:cs typeface="Twentieth Century"/>
                <a:sym typeface="Twentieth Century"/>
              </a:rPr>
              <a:t>XRGraz</a:t>
            </a:r>
            <a:endPar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endParaRPr>
          </a:p>
          <a:p>
            <a:pPr marL="0" marR="0" lvl="0" indent="0" algn="l" defTabSz="914400" rtl="0" eaLnBrk="1" fontAlgn="auto" latinLnBrk="0" hangingPunct="1">
              <a:spcBef>
                <a:spcPts val="3600"/>
              </a:spcBef>
              <a:spcAft>
                <a:spcPts val="0"/>
              </a:spcAft>
              <a:buClr>
                <a:srgbClr val="000000"/>
              </a:buClr>
              <a:buSzTx/>
              <a:buFont typeface="Arial"/>
              <a:buNone/>
              <a:tabLst/>
              <a:defRPr/>
            </a:pPr>
            <a:r>
              <a:rPr lang="en-US" sz="3200" b="1" dirty="0" smtClean="0">
                <a:latin typeface="Crimson Text SemiBold" panose="02000703000000000000" pitchFamily="2" charset="0"/>
                <a:ea typeface="Twentieth Century"/>
                <a:cs typeface="Twentieth Century"/>
                <a:sym typeface="Twentieth Century"/>
              </a:rPr>
              <a:t>WEBSITE		</a:t>
            </a: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http</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://xrebellion.at/</a:t>
            </a:r>
            <a:endParaRPr kumimoji="0" sz="3200" b="0" i="0" u="none" strike="noStrike" kern="0" cap="none" spc="0" normalizeH="0" baseline="0" noProof="0" dirty="0">
              <a:ln>
                <a:noFill/>
              </a:ln>
              <a:solidFill>
                <a:srgbClr val="000000"/>
              </a:solidFill>
              <a:effectLst/>
              <a:uLnTx/>
              <a:uFillTx/>
              <a:latin typeface="Crimson Text SemiBold" panose="02000703000000000000" pitchFamily="2" charset="0"/>
              <a:sym typeface="Arial"/>
            </a:endParaRPr>
          </a:p>
        </p:txBody>
      </p:sp>
      <p:pic>
        <p:nvPicPr>
          <p:cNvPr id="2060" name="Google Shape;2060;p7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921356" y="3703608"/>
            <a:ext cx="1883905" cy="1883905"/>
          </a:xfrm>
          <a:prstGeom prst="rect">
            <a:avLst/>
          </a:prstGeom>
          <a:noFill/>
          <a:ln>
            <a:noFill/>
          </a:ln>
        </p:spPr>
      </p:pic>
      <p:sp>
        <p:nvSpPr>
          <p:cNvPr id="3" name="Rechteck 2"/>
          <p:cNvSpPr/>
          <p:nvPr/>
        </p:nvSpPr>
        <p:spPr>
          <a:xfrm>
            <a:off x="3024920" y="453434"/>
            <a:ext cx="5284139" cy="86177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Kontakt</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 &amp;</a:t>
            </a:r>
            <a:r>
              <a:rPr kumimoji="0" lang="en-US" sz="5000" b="0" i="0" u="none" strike="noStrike" kern="1200" cap="none" spc="201" normalizeH="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 </a:t>
            </a:r>
            <a:r>
              <a:rPr kumimoji="0" lang="en-US" sz="5000" b="0" i="0" u="none" strike="noStrike" kern="1200" cap="none" spc="201" normalizeH="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infos</a:t>
            </a:r>
            <a:endParaRPr kumimoji="0" lang="de-DE" sz="1800" b="0" i="0" u="none" strike="noStrike" kern="0" cap="none" spc="0" normalizeH="0" baseline="0" noProof="0" dirty="0">
              <a:ln>
                <a:noFill/>
              </a:ln>
              <a:solidFill>
                <a:sysClr val="windowText" lastClr="000000"/>
              </a:solidFill>
              <a:effectLst/>
              <a:uLnTx/>
              <a:uFillTx/>
            </a:endParaRPr>
          </a:p>
        </p:txBody>
      </p:sp>
      <p:pic>
        <p:nvPicPr>
          <p:cNvPr id="9" name="Google Shape;1746;p3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274344" y="5854002"/>
            <a:ext cx="2837406" cy="949570"/>
          </a:xfrm>
          <a:prstGeom prst="rect">
            <a:avLst/>
          </a:prstGeom>
          <a:noFill/>
          <a:ln>
            <a:noFill/>
          </a:ln>
        </p:spPr>
      </p:pic>
    </p:spTree>
    <p:extLst>
      <p:ext uri="{BB962C8B-B14F-4D97-AF65-F5344CB8AC3E}">
        <p14:creationId xmlns:p14="http://schemas.microsoft.com/office/powerpoint/2010/main" val="2634622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752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pic>
        <p:nvPicPr>
          <p:cNvPr id="960" name="Grafik 959"/>
          <p:cNvPicPr/>
          <p:nvPr/>
        </p:nvPicPr>
        <p:blipFill>
          <a:blip r:embed="rId2" cstate="email">
            <a:extLst>
              <a:ext uri="{28A0092B-C50C-407E-A947-70E740481C1C}">
                <a14:useLocalDpi xmlns:a14="http://schemas.microsoft.com/office/drawing/2010/main"/>
              </a:ext>
            </a:extLst>
          </a:blip>
          <a:stretch/>
        </p:blipFill>
        <p:spPr>
          <a:xfrm>
            <a:off x="10189996" y="5022617"/>
            <a:ext cx="1770281" cy="1770281"/>
          </a:xfrm>
          <a:prstGeom prst="rect">
            <a:avLst/>
          </a:prstGeom>
          <a:ln>
            <a:noFill/>
          </a:ln>
        </p:spPr>
      </p:pic>
      <p:sp>
        <p:nvSpPr>
          <p:cNvPr id="961" name="TextShape 1"/>
          <p:cNvSpPr txBox="1"/>
          <p:nvPr/>
        </p:nvSpPr>
        <p:spPr>
          <a:xfrm>
            <a:off x="610626" y="478411"/>
            <a:ext cx="10971300" cy="930576"/>
          </a:xfrm>
          <a:prstGeom prst="rect">
            <a:avLst/>
          </a:prstGeom>
          <a:noFill/>
          <a:ln>
            <a:noFill/>
          </a:ln>
        </p:spPr>
        <p:txBody>
          <a:bodyPr lIns="0" tIns="0" rIns="0" bIns="0" anchor="ctr">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6047" b="0" i="0" u="none" strike="noStrike" kern="1200" cap="none" spc="-1" normalizeH="0" baseline="0" noProof="0" dirty="0">
                <a:ln>
                  <a:noFill/>
                </a:ln>
                <a:solidFill>
                  <a:srgbClr val="000000"/>
                </a:solidFill>
                <a:effectLst/>
                <a:uLnTx/>
                <a:uFillTx/>
                <a:latin typeface="Tw Cen MT Condensed Extra Bold" panose="020B0803020202020204" pitchFamily="34" charset="0"/>
                <a:sym typeface="Arial"/>
              </a:rPr>
              <a:t>Weitere Ergebnisse in Irland</a:t>
            </a:r>
            <a:endParaRPr kumimoji="0" lang="de-AT" sz="6047" b="0" i="0" u="none" strike="noStrike" kern="1200" cap="none" spc="-1" normalizeH="0" baseline="0" noProof="0" dirty="0">
              <a:ln>
                <a:noFill/>
              </a:ln>
              <a:solidFill>
                <a:prstClr val="black"/>
              </a:solidFill>
              <a:effectLst/>
              <a:uLnTx/>
              <a:uFillTx/>
              <a:latin typeface="Tw Cen MT Condensed Extra Bold" panose="020B0803020202020204" pitchFamily="34" charset="0"/>
              <a:sym typeface="Arial"/>
            </a:endParaRPr>
          </a:p>
        </p:txBody>
      </p:sp>
      <p:sp>
        <p:nvSpPr>
          <p:cNvPr id="962" name="TextShape 2"/>
          <p:cNvSpPr txBox="1"/>
          <p:nvPr/>
        </p:nvSpPr>
        <p:spPr>
          <a:xfrm>
            <a:off x="663743" y="3805276"/>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99%</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3" name="TextShape 3"/>
          <p:cNvSpPr txBox="1"/>
          <p:nvPr/>
        </p:nvSpPr>
        <p:spPr>
          <a:xfrm>
            <a:off x="2983046" y="3399496"/>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97%</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4" name="TextShape 4"/>
          <p:cNvSpPr txBox="1"/>
          <p:nvPr/>
        </p:nvSpPr>
        <p:spPr>
          <a:xfrm>
            <a:off x="5346758" y="3829223"/>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93%</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5" name="TextShape 5"/>
          <p:cNvSpPr txBox="1"/>
          <p:nvPr/>
        </p:nvSpPr>
        <p:spPr>
          <a:xfrm>
            <a:off x="7629053" y="3564943"/>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89%</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6" name="TextShape 6"/>
          <p:cNvSpPr txBox="1"/>
          <p:nvPr/>
        </p:nvSpPr>
        <p:spPr>
          <a:xfrm>
            <a:off x="9936601" y="3564943"/>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80%</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7" name="TextShape 7"/>
          <p:cNvSpPr txBox="1"/>
          <p:nvPr/>
        </p:nvSpPr>
        <p:spPr>
          <a:xfrm>
            <a:off x="39399" y="1784649"/>
            <a:ext cx="2836107" cy="213180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Verkauf von erneuerbarer Energie an das Netz erlauben</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68" name="TextShape 8"/>
          <p:cNvSpPr txBox="1"/>
          <p:nvPr/>
        </p:nvSpPr>
        <p:spPr>
          <a:xfrm>
            <a:off x="2338674" y="4133123"/>
            <a:ext cx="2836107" cy="161807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Streichung aller Förderungen für den Torfabbau</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69" name="TextShape 9"/>
          <p:cNvSpPr txBox="1"/>
          <p:nvPr/>
        </p:nvSpPr>
        <p:spPr>
          <a:xfrm>
            <a:off x="6744348" y="4311196"/>
            <a:ext cx="3188770" cy="161807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Besteuerung von Emissionen aus der Landwirtschaft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70" name="TextShape 10"/>
          <p:cNvSpPr txBox="1"/>
          <p:nvPr/>
        </p:nvSpPr>
        <p:spPr>
          <a:xfrm>
            <a:off x="4630983" y="1785955"/>
            <a:ext cx="2842202" cy="213180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Ausbau von Busspuren, Radwegen, Park&amp;Ride</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71" name="TextShape 11"/>
          <p:cNvSpPr txBox="1"/>
          <p:nvPr/>
        </p:nvSpPr>
        <p:spPr>
          <a:xfrm>
            <a:off x="9138973" y="2221341"/>
            <a:ext cx="2842202" cy="149233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661" b="0" i="0" u="none" strike="noStrike" kern="1200" cap="none" spc="-1" normalizeH="0" baseline="0" noProof="0">
                <a:ln>
                  <a:noFill/>
                </a:ln>
                <a:solidFill>
                  <a:prstClr val="black"/>
                </a:solidFill>
                <a:effectLst/>
                <a:uLnTx/>
                <a:uFillTx/>
                <a:latin typeface="FUCXED CAPS Latin"/>
                <a:cs typeface="Arial"/>
                <a:sym typeface="Arial"/>
              </a:rPr>
              <a:t>klimaschädliche Aktivitäten höher besteuern</a:t>
            </a:r>
            <a:endParaRPr kumimoji="0" lang="de-AT" sz="2661" b="0" i="0" u="none" strike="noStrike" kern="1200" cap="none" spc="-1"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470318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sp>
        <p:nvSpPr>
          <p:cNvPr id="1141" name="TextShape 1"/>
          <p:cNvSpPr txBox="1"/>
          <p:nvPr/>
        </p:nvSpPr>
        <p:spPr>
          <a:xfrm>
            <a:off x="610190" y="521515"/>
            <a:ext cx="10971300" cy="930576"/>
          </a:xfrm>
          <a:prstGeom prst="rect">
            <a:avLst/>
          </a:prstGeom>
          <a:noFill/>
          <a:ln>
            <a:noFill/>
          </a:ln>
        </p:spPr>
        <p:txBody>
          <a:bodyPr lIns="0" tIns="0" rIns="0" bIns="0" anchor="ctr">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6047" b="0" i="0" u="none" strike="noStrike" kern="1200" cap="none" spc="-1" normalizeH="0" baseline="0" noProof="0" dirty="0">
                <a:ln>
                  <a:noFill/>
                </a:ln>
                <a:solidFill>
                  <a:srgbClr val="000000"/>
                </a:solidFill>
                <a:effectLst/>
                <a:uLnTx/>
                <a:uFillTx/>
                <a:latin typeface="Tw Cen MT Condensed Extra Bold" panose="020B0803020202020204" pitchFamily="34" charset="0"/>
                <a:sym typeface="Arial"/>
              </a:rPr>
              <a:t>Werte und Prinzipien</a:t>
            </a:r>
            <a:endParaRPr kumimoji="0" lang="de-AT" sz="6047" b="0" i="0" u="none" strike="noStrike" kern="1200" cap="none" spc="-1" normalizeH="0" baseline="0" noProof="0" dirty="0">
              <a:ln>
                <a:noFill/>
              </a:ln>
              <a:solidFill>
                <a:prstClr val="black"/>
              </a:solidFill>
              <a:effectLst/>
              <a:uLnTx/>
              <a:uFillTx/>
              <a:latin typeface="Tw Cen MT Condensed Extra Bold" panose="020B0803020202020204" pitchFamily="34" charset="0"/>
              <a:sym typeface="Arial"/>
            </a:endParaRPr>
          </a:p>
        </p:txBody>
      </p:sp>
      <p:sp>
        <p:nvSpPr>
          <p:cNvPr id="1142" name="TextShape 2"/>
          <p:cNvSpPr txBox="1"/>
          <p:nvPr/>
        </p:nvSpPr>
        <p:spPr>
          <a:xfrm>
            <a:off x="1119157" y="1813384"/>
            <a:ext cx="10050458" cy="4405187"/>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000000"/>
                </a:solidFill>
                <a:effectLst/>
                <a:uLnTx/>
                <a:uFillTx/>
                <a:latin typeface="Tw Cen MT Condensed Extra Bold" panose="020B0803020202020204" pitchFamily="34" charset="0"/>
                <a:ea typeface="Crimson Text SemiBold"/>
                <a:sym typeface="Arial"/>
              </a:rPr>
              <a:t>Gemeinsam erschaffen wir Strukturen, in denen Alle willkommen sind – so wie sie sind.</a:t>
            </a:r>
          </a:p>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000000"/>
                </a:solidFill>
                <a:effectLst/>
                <a:uLnTx/>
                <a:uFillTx/>
                <a:latin typeface="Tw Cen MT Condensed Extra Bold" panose="020B0803020202020204" pitchFamily="34" charset="0"/>
                <a:ea typeface="Crimson Text SemiBold"/>
                <a:sym typeface="Arial"/>
              </a:rPr>
              <a:t>Wir gleichen das Gefälle von Macht und Einfluss aktiv aus, um eine gerechte Teilhabe zu ermöglichen.</a:t>
            </a:r>
          </a:p>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F7EE6A"/>
                </a:solidFill>
                <a:effectLst/>
                <a:uLnTx/>
                <a:uFillTx/>
                <a:latin typeface="Tw Cen MT Condensed Extra Bold" panose="020B0803020202020204" pitchFamily="34" charset="0"/>
                <a:ea typeface="Crimson Text SemiBold"/>
                <a:sym typeface="Arial"/>
              </a:rPr>
              <a:t>Alle, die unseren Prinzipien und Werten folgen und unsere Forderungen teilen, können als </a:t>
            </a:r>
            <a:r>
              <a:rPr kumimoji="0" lang="de-AT" sz="3144" b="0" i="0" u="none" strike="noStrike" kern="1200" cap="none" spc="-1" normalizeH="0" baseline="0" noProof="0" dirty="0" err="1">
                <a:ln>
                  <a:noFill/>
                </a:ln>
                <a:solidFill>
                  <a:srgbClr val="F7EE6A"/>
                </a:solidFill>
                <a:effectLst/>
                <a:uLnTx/>
                <a:uFillTx/>
                <a:latin typeface="Tw Cen MT Condensed Extra Bold" panose="020B0803020202020204" pitchFamily="34" charset="0"/>
                <a:ea typeface="Crimson Text SemiBold"/>
                <a:sym typeface="Arial"/>
              </a:rPr>
              <a:t>Extinction</a:t>
            </a:r>
            <a:r>
              <a:rPr kumimoji="0" lang="de-AT" sz="3144" b="0" i="0" u="none" strike="noStrike" kern="1200" cap="none" spc="-1" normalizeH="0" baseline="0" noProof="0" dirty="0">
                <a:ln>
                  <a:noFill/>
                </a:ln>
                <a:solidFill>
                  <a:srgbClr val="F7EE6A"/>
                </a:solidFill>
                <a:effectLst/>
                <a:uLnTx/>
                <a:uFillTx/>
                <a:latin typeface="Tw Cen MT Condensed Extra Bold" panose="020B0803020202020204" pitchFamily="34" charset="0"/>
                <a:ea typeface="Crimson Text SemiBold"/>
                <a:sym typeface="Arial"/>
              </a:rPr>
              <a:t> Rebellion in Aktion treten.</a:t>
            </a:r>
            <a:endParaRPr kumimoji="0" lang="de-AT" sz="3144" b="0" i="0" u="none" strike="noStrike" kern="1200" cap="none" spc="-1" normalizeH="0" baseline="0" noProof="0" dirty="0">
              <a:ln>
                <a:noFill/>
              </a:ln>
              <a:solidFill>
                <a:prstClr val="black"/>
              </a:solidFill>
              <a:effectLst/>
              <a:uLnTx/>
              <a:uFillTx/>
              <a:latin typeface="Tw Cen MT Condensed Extra Bold" panose="020B0803020202020204" pitchFamily="34" charset="0"/>
              <a:sym typeface="Arial"/>
            </a:endParaRPr>
          </a:p>
        </p:txBody>
      </p:sp>
    </p:spTree>
    <p:extLst>
      <p:ext uri="{BB962C8B-B14F-4D97-AF65-F5344CB8AC3E}">
        <p14:creationId xmlns:p14="http://schemas.microsoft.com/office/powerpoint/2010/main" val="2675857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547"/>
        </a:solidFill>
        <a:effectLst/>
      </p:bgPr>
    </p:bg>
    <p:spTree>
      <p:nvGrpSpPr>
        <p:cNvPr id="1" name="Shape 1826"/>
        <p:cNvGrpSpPr/>
        <p:nvPr/>
      </p:nvGrpSpPr>
      <p:grpSpPr>
        <a:xfrm>
          <a:off x="0" y="0"/>
          <a:ext cx="0" cy="0"/>
          <a:chOff x="0" y="0"/>
          <a:chExt cx="0" cy="0"/>
        </a:xfrm>
      </p:grpSpPr>
      <p:pic>
        <p:nvPicPr>
          <p:cNvPr id="1828" name="Google Shape;1828;p48"/>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8362604" y="1954830"/>
            <a:ext cx="3181287" cy="3160327"/>
          </a:xfrm>
          <a:prstGeom prst="rect">
            <a:avLst/>
          </a:prstGeom>
          <a:noFill/>
          <a:ln>
            <a:noFill/>
          </a:ln>
        </p:spPr>
      </p:pic>
      <p:pic>
        <p:nvPicPr>
          <p:cNvPr id="1830" name="Google Shape;1830;p4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149682" y="5789333"/>
            <a:ext cx="2837406" cy="949570"/>
          </a:xfrm>
          <a:prstGeom prst="rect">
            <a:avLst/>
          </a:prstGeom>
          <a:noFill/>
          <a:ln>
            <a:noFill/>
          </a:ln>
        </p:spPr>
      </p:pic>
      <p:sp>
        <p:nvSpPr>
          <p:cNvPr id="2" name="Rechteck 1"/>
          <p:cNvSpPr/>
          <p:nvPr/>
        </p:nvSpPr>
        <p:spPr>
          <a:xfrm>
            <a:off x="1045343" y="1111060"/>
            <a:ext cx="8281536" cy="48320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Du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veränderst</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nichts</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indem</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du die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bestehende</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realität</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bekämpfst</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Um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etwas</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zu</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ändern</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baue</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ein</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neues</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modell</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das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das</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bestehende</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überflüssig</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macht</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a:t>
            </a:r>
            <a:endParaRPr kumimoji="0" lang="de-DE" sz="4400" b="0" i="0" u="none" strike="noStrike" kern="0" cap="none" spc="0" normalizeH="0" baseline="0" noProof="0" dirty="0">
              <a:ln>
                <a:noFill/>
              </a:ln>
              <a:solidFill>
                <a:sysClr val="windowText" lastClr="000000"/>
              </a:solidFill>
              <a:effectLst/>
              <a:uLnTx/>
              <a:uFillTx/>
              <a:latin typeface="Arial"/>
              <a:cs typeface="Arial"/>
              <a:sym typeface="Arial"/>
            </a:endParaRPr>
          </a:p>
        </p:txBody>
      </p:sp>
      <p:sp>
        <p:nvSpPr>
          <p:cNvPr id="3" name="Textfeld 2"/>
          <p:cNvSpPr txBox="1"/>
          <p:nvPr/>
        </p:nvSpPr>
        <p:spPr>
          <a:xfrm>
            <a:off x="5513154" y="5912612"/>
            <a:ext cx="27265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400" b="0" i="0" u="none" strike="noStrike" kern="0" cap="none" spc="0" normalizeH="0" baseline="0" noProof="0" dirty="0" err="1" smtClean="0">
                <a:ln>
                  <a:noFill/>
                </a:ln>
                <a:solidFill>
                  <a:srgbClr val="000000"/>
                </a:solidFill>
                <a:effectLst/>
                <a:uLnTx/>
                <a:uFillTx/>
                <a:latin typeface="Crimson Text SemiBold" panose="02000703000000000000" pitchFamily="2" charset="0"/>
                <a:cs typeface="Arial"/>
                <a:sym typeface="Arial"/>
              </a:rPr>
              <a:t>Buckminster</a:t>
            </a: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 Fuller</a:t>
            </a:r>
            <a:endPar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endParaRPr>
          </a:p>
        </p:txBody>
      </p:sp>
    </p:spTree>
    <p:extLst>
      <p:ext uri="{BB962C8B-B14F-4D97-AF65-F5344CB8AC3E}">
        <p14:creationId xmlns:p14="http://schemas.microsoft.com/office/powerpoint/2010/main" val="679358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pic>
        <p:nvPicPr>
          <p:cNvPr id="1836" name="Google Shape;1836;p49" descr="A crowd of people standing in front of a building&#10;&#10;Description automatically generated"/>
          <p:cNvPicPr preferRelativeResize="0"/>
          <p:nvPr/>
        </p:nvPicPr>
        <p:blipFill rotWithShape="1">
          <a:blip r:embed="rId3">
            <a:alphaModFix/>
          </a:blip>
          <a:srcRect/>
          <a:stretch/>
        </p:blipFill>
        <p:spPr>
          <a:xfrm>
            <a:off x="-59721" y="-28755"/>
            <a:ext cx="12251721" cy="6886756"/>
          </a:xfrm>
          <a:prstGeom prst="rect">
            <a:avLst/>
          </a:prstGeom>
          <a:noFill/>
          <a:ln>
            <a:noFill/>
          </a:ln>
        </p:spPr>
      </p:pic>
      <p:sp>
        <p:nvSpPr>
          <p:cNvPr id="1837" name="Google Shape;1837;p49"/>
          <p:cNvSpPr txBox="1"/>
          <p:nvPr/>
        </p:nvSpPr>
        <p:spPr>
          <a:xfrm>
            <a:off x="1579419" y="1937276"/>
            <a:ext cx="9243752" cy="2062063"/>
          </a:xfrm>
          <a:prstGeom prst="rect">
            <a:avLst/>
          </a:prstGeom>
          <a:solidFill>
            <a:srgbClr val="92FA7A">
              <a:alpha val="81000"/>
            </a:srgbClr>
          </a:solidFill>
          <a:ln>
            <a:noFill/>
          </a:ln>
        </p:spPr>
        <p:txBody>
          <a:bodyPr spcFirstLastPara="1" wrap="square" lIns="91425" tIns="45700" rIns="91425" bIns="45700" anchor="t" anchorCtr="0">
            <a:spAutoFit/>
          </a:bodyPr>
          <a:lstStyle/>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Seit</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2018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als</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Teil</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von Rising Up</a:t>
            </a:r>
          </a:p>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Deklaration</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der Rebellion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im</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Oktober</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2018</a:t>
            </a:r>
            <a:endParaRPr kumimoji="0" lang="en-US" sz="3200" b="0"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sym typeface="Arial"/>
            </a:endParaRPr>
          </a:p>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Londoner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Brückenblockaden</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a:t>
            </a:r>
            <a:endPar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endParaRPr>
          </a:p>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err="1" smtClean="0">
                <a:ln>
                  <a:noFill/>
                </a:ln>
                <a:solidFill>
                  <a:srgbClr val="000000"/>
                </a:solidFill>
                <a:effectLst/>
                <a:uLnTx/>
                <a:uFillTx/>
                <a:latin typeface="Crimson Text SemiBold" panose="02000703000000000000" pitchFamily="2" charset="0"/>
                <a:ea typeface="Twentieth Century"/>
                <a:cs typeface="Twentieth Century"/>
                <a:sym typeface="Twentieth Century"/>
              </a:rPr>
              <a:t>Seit</a:t>
            </a: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 </a:t>
            </a:r>
            <a:r>
              <a:rPr kumimoji="0" lang="en-US" sz="3200" b="1" i="0" u="none" strike="noStrike" kern="0" cap="none" spc="0" normalizeH="0" baseline="0" noProof="0" dirty="0" err="1" smtClean="0">
                <a:ln>
                  <a:noFill/>
                </a:ln>
                <a:solidFill>
                  <a:srgbClr val="000000"/>
                </a:solidFill>
                <a:effectLst/>
                <a:uLnTx/>
                <a:uFillTx/>
                <a:latin typeface="Crimson Text SemiBold" panose="02000703000000000000" pitchFamily="2" charset="0"/>
                <a:ea typeface="Twentieth Century"/>
                <a:cs typeface="Twentieth Century"/>
                <a:sym typeface="Twentieth Century"/>
              </a:rPr>
              <a:t>Jänner</a:t>
            </a: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 2019 </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in </a:t>
            </a: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Wien,</a:t>
            </a:r>
            <a:r>
              <a:rPr kumimoji="0" lang="en-US" sz="3200" b="1" i="0" u="none" strike="noStrike" kern="0" cap="none" spc="0" normalizeH="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 </a:t>
            </a:r>
            <a:r>
              <a:rPr kumimoji="0" lang="en-US" sz="3200" b="1" i="0" u="none" strike="noStrike" kern="0" cap="none" spc="0" normalizeH="0" noProof="0" dirty="0" err="1" smtClean="0">
                <a:ln>
                  <a:noFill/>
                </a:ln>
                <a:solidFill>
                  <a:srgbClr val="000000"/>
                </a:solidFill>
                <a:effectLst/>
                <a:uLnTx/>
                <a:uFillTx/>
                <a:latin typeface="Crimson Text SemiBold" panose="02000703000000000000" pitchFamily="2" charset="0"/>
                <a:ea typeface="Twentieth Century"/>
                <a:cs typeface="Twentieth Century"/>
                <a:sym typeface="Twentieth Century"/>
              </a:rPr>
              <a:t>seit</a:t>
            </a:r>
            <a:r>
              <a:rPr kumimoji="0" lang="en-US" sz="3200" b="1" i="0" u="none" strike="noStrike" kern="0" cap="none" spc="0" normalizeH="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 August 2019 in Graz</a:t>
            </a:r>
            <a:endPar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p:txBody>
      </p:sp>
      <p:sp>
        <p:nvSpPr>
          <p:cNvPr id="2" name="Rechteck 1"/>
          <p:cNvSpPr/>
          <p:nvPr/>
        </p:nvSpPr>
        <p:spPr>
          <a:xfrm>
            <a:off x="1986743" y="589747"/>
            <a:ext cx="8983084" cy="101566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Extinction     </a:t>
            </a:r>
            <a:r>
              <a:rPr kumimoji="0" lang="en-US" sz="6000" b="0" i="0" u="none" strike="noStrike" kern="1200" cap="none" spc="201" normalizeH="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 rebellion</a:t>
            </a:r>
            <a:endParaRPr kumimoji="0" lang="de-DE" sz="6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4341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7"/>
                                        </p:tgtEl>
                                        <p:attrNameLst>
                                          <p:attrName>style.visibility</p:attrName>
                                        </p:attrNameLst>
                                      </p:cBhvr>
                                      <p:to>
                                        <p:strVal val="visible"/>
                                      </p:to>
                                    </p:set>
                                    <p:animEffect transition="in" filter="fade">
                                      <p:cBhvr>
                                        <p:cTn id="7" dur="500"/>
                                        <p:tgtEl>
                                          <p:spTgt spid="1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3ADD3"/>
        </a:solidFill>
        <a:effectLst/>
      </p:bgPr>
    </p:bg>
    <p:spTree>
      <p:nvGrpSpPr>
        <p:cNvPr id="1" name="Shape 1852"/>
        <p:cNvGrpSpPr/>
        <p:nvPr/>
      </p:nvGrpSpPr>
      <p:grpSpPr>
        <a:xfrm>
          <a:off x="0" y="0"/>
          <a:ext cx="0" cy="0"/>
          <a:chOff x="0" y="0"/>
          <a:chExt cx="0" cy="0"/>
        </a:xfrm>
      </p:grpSpPr>
      <p:grpSp>
        <p:nvGrpSpPr>
          <p:cNvPr id="1854" name="Google Shape;1854;p51"/>
          <p:cNvGrpSpPr/>
          <p:nvPr/>
        </p:nvGrpSpPr>
        <p:grpSpPr>
          <a:xfrm>
            <a:off x="1911913" y="2064797"/>
            <a:ext cx="8383514" cy="2700995"/>
            <a:chOff x="1904009" y="2467786"/>
            <a:chExt cx="8383514" cy="2700995"/>
          </a:xfrm>
        </p:grpSpPr>
        <p:pic>
          <p:nvPicPr>
            <p:cNvPr id="1855" name="Google Shape;1855;p51" descr="https://upload.wikimedia.org/wikipedia/commons/thumb/7/7a/Mahatma-Gandhi%2C_studio%2C_1931.jpg/640px-Mahatma-Gandhi%2C_studio%2C_1931.jpg?1552280352058"/>
            <p:cNvPicPr preferRelativeResize="0"/>
            <p:nvPr/>
          </p:nvPicPr>
          <p:blipFill rotWithShape="1">
            <a:blip r:embed="rId3">
              <a:alphaModFix/>
            </a:blip>
            <a:srcRect/>
            <a:stretch/>
          </p:blipFill>
          <p:spPr>
            <a:xfrm>
              <a:off x="1904009" y="2467901"/>
              <a:ext cx="1897909" cy="2684187"/>
            </a:xfrm>
            <a:prstGeom prst="rect">
              <a:avLst/>
            </a:prstGeom>
            <a:solidFill>
              <a:srgbClr val="ED9BC5"/>
            </a:solidFill>
            <a:ln>
              <a:noFill/>
            </a:ln>
          </p:spPr>
        </p:pic>
        <p:pic>
          <p:nvPicPr>
            <p:cNvPr id="1856" name="Google Shape;1856;p51" descr="https://upload.wikimedia.org/wikipedia/commons/c/c4/Rosaparks.jpg?1552280583915"/>
            <p:cNvPicPr preferRelativeResize="0"/>
            <p:nvPr/>
          </p:nvPicPr>
          <p:blipFill rotWithShape="1">
            <a:blip r:embed="rId4" cstate="email">
              <a:alphaModFix/>
              <a:extLst>
                <a:ext uri="{28A0092B-C50C-407E-A947-70E740481C1C}">
                  <a14:useLocalDpi xmlns:a14="http://schemas.microsoft.com/office/drawing/2010/main"/>
                </a:ext>
              </a:extLst>
            </a:blip>
            <a:srcRect b="-753"/>
            <a:stretch/>
          </p:blipFill>
          <p:spPr>
            <a:xfrm>
              <a:off x="5145680" y="2484594"/>
              <a:ext cx="1897909" cy="2684187"/>
            </a:xfrm>
            <a:prstGeom prst="rect">
              <a:avLst/>
            </a:prstGeom>
            <a:noFill/>
            <a:ln>
              <a:noFill/>
            </a:ln>
          </p:spPr>
        </p:pic>
        <p:pic>
          <p:nvPicPr>
            <p:cNvPr id="1857" name="Google Shape;1857;p51" descr="https://upload.wikimedia.org/wikipedia/commons/0/05/Martin_Luther_King%2C_Jr..jpg?1552280702587"/>
            <p:cNvPicPr preferRelativeResize="0"/>
            <p:nvPr/>
          </p:nvPicPr>
          <p:blipFill rotWithShape="1">
            <a:blip r:embed="rId5">
              <a:alphaModFix/>
            </a:blip>
            <a:srcRect/>
            <a:stretch/>
          </p:blipFill>
          <p:spPr>
            <a:xfrm>
              <a:off x="8389614" y="2467786"/>
              <a:ext cx="1897909" cy="2684187"/>
            </a:xfrm>
            <a:prstGeom prst="rect">
              <a:avLst/>
            </a:prstGeom>
            <a:solidFill>
              <a:srgbClr val="ED9BC5"/>
            </a:solidFill>
            <a:ln>
              <a:noFill/>
            </a:ln>
          </p:spPr>
        </p:pic>
      </p:grpSp>
      <p:sp>
        <p:nvSpPr>
          <p:cNvPr id="1858" name="Google Shape;1858;p51"/>
          <p:cNvSpPr txBox="1"/>
          <p:nvPr/>
        </p:nvSpPr>
        <p:spPr>
          <a:xfrm>
            <a:off x="1549588" y="4981927"/>
            <a:ext cx="2649883" cy="46166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Mahatma Gandhi</a:t>
            </a:r>
            <a:endParaRPr kumimoji="0"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p:txBody>
      </p:sp>
      <p:sp>
        <p:nvSpPr>
          <p:cNvPr id="1859" name="Google Shape;1859;p51"/>
          <p:cNvSpPr txBox="1"/>
          <p:nvPr/>
        </p:nvSpPr>
        <p:spPr>
          <a:xfrm>
            <a:off x="5153585" y="4981927"/>
            <a:ext cx="1897908" cy="46162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Rosa Parks</a:t>
            </a:r>
            <a:endParaRPr kumimoji="0"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p:txBody>
      </p:sp>
      <p:sp>
        <p:nvSpPr>
          <p:cNvPr id="1860" name="Google Shape;1860;p51"/>
          <p:cNvSpPr txBox="1"/>
          <p:nvPr/>
        </p:nvSpPr>
        <p:spPr>
          <a:xfrm>
            <a:off x="8051151" y="4981927"/>
            <a:ext cx="2574834" cy="83095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Martin Luther King</a:t>
            </a:r>
            <a:endParaRPr kumimoji="0"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p:txBody>
      </p:sp>
      <p:pic>
        <p:nvPicPr>
          <p:cNvPr id="10" name="Google Shape;1847;p5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629852" y="5977399"/>
            <a:ext cx="2432612" cy="814101"/>
          </a:xfrm>
          <a:prstGeom prst="rect">
            <a:avLst/>
          </a:prstGeom>
          <a:noFill/>
          <a:ln>
            <a:noFill/>
          </a:ln>
        </p:spPr>
      </p:pic>
      <p:sp>
        <p:nvSpPr>
          <p:cNvPr id="11" name="Rechteck 10"/>
          <p:cNvSpPr/>
          <p:nvPr/>
        </p:nvSpPr>
        <p:spPr>
          <a:xfrm>
            <a:off x="752301" y="606838"/>
            <a:ext cx="10702738" cy="86177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Gewaltfreier</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ziviler</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ungehorsam</a:t>
            </a:r>
            <a:endParaRPr kumimoji="0" lang="de-D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7327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929479E6-39C3-4AF2-A672-8C2682CD4F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895"/>
            <a:ext cx="12192000" cy="6854209"/>
          </a:xfrm>
          <a:prstGeom prst="rect">
            <a:avLst/>
          </a:prstGeom>
        </p:spPr>
      </p:pic>
      <p:sp>
        <p:nvSpPr>
          <p:cNvPr id="1034" name="TextShape 2"/>
          <p:cNvSpPr txBox="1"/>
          <p:nvPr/>
        </p:nvSpPr>
        <p:spPr>
          <a:xfrm>
            <a:off x="784068" y="1514125"/>
            <a:ext cx="10623862" cy="4183204"/>
          </a:xfrm>
          <a:prstGeom prst="rect">
            <a:avLst/>
          </a:prstGeom>
          <a:solidFill>
            <a:schemeClr val="bg1">
              <a:lumMod val="85000"/>
              <a:alpha val="60000"/>
            </a:schemeClr>
          </a:solid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600"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Gewaltfreier ziviler </a:t>
            </a:r>
            <a:r>
              <a:rPr kumimoji="0" lang="de-AT" sz="3600"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Ungehorsam …</a:t>
            </a:r>
            <a:endParaRPr kumimoji="0" lang="de-AT" sz="3600"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ist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ein historisch bewährtes Mittel, um </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Veränderungen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herbeizuführen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hat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höhere Erfolgschancen als gewaltsame Aufstände</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erfordert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nur </a:t>
            </a:r>
            <a:r>
              <a:rPr kumimoji="0" lang="de-AT" sz="3144" b="0" i="0" u="none" strike="noStrike" kern="1200" cap="none" spc="-1" normalizeH="0" baseline="0" noProof="0" dirty="0">
                <a:ln>
                  <a:noFill/>
                </a:ln>
                <a:solidFill>
                  <a:srgbClr val="009644"/>
                </a:solidFill>
                <a:effectLst/>
                <a:uLnTx/>
                <a:uFillTx/>
                <a:latin typeface="Crimson Text SemiBold" panose="02000703000000000000" pitchFamily="2" charset="0"/>
                <a:ea typeface="Crimson Text SemiBold"/>
                <a:sym typeface="Arial"/>
              </a:rPr>
              <a:t>3,5% der Bevölkerung</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die sich </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daran</a:t>
            </a:r>
            <a:b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b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sym typeface="Arial"/>
              </a:rPr>
              <a:t>beteiligen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sym typeface="Arial"/>
              </a:rPr>
              <a:t>müssen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p:txBody>
      </p:sp>
      <p:pic>
        <p:nvPicPr>
          <p:cNvPr id="1035" name="Grafik 1034"/>
          <p:cNvPicPr>
            <a:picLocks noChangeAspect="1"/>
          </p:cNvPicPr>
          <p:nvPr/>
        </p:nvPicPr>
        <p:blipFill>
          <a:blip r:embed="rId3" cstate="email">
            <a:extLst>
              <a:ext uri="{28A0092B-C50C-407E-A947-70E740481C1C}">
                <a14:useLocalDpi xmlns:a14="http://schemas.microsoft.com/office/drawing/2010/main"/>
              </a:ext>
            </a:extLst>
          </a:blip>
          <a:stretch/>
        </p:blipFill>
        <p:spPr>
          <a:xfrm>
            <a:off x="8711734" y="5676034"/>
            <a:ext cx="3331747" cy="1109313"/>
          </a:xfrm>
          <a:prstGeom prst="rect">
            <a:avLst/>
          </a:prstGeom>
          <a:ln>
            <a:noFill/>
          </a:ln>
        </p:spPr>
      </p:pic>
      <p:sp>
        <p:nvSpPr>
          <p:cNvPr id="6" name="Rechteck 5"/>
          <p:cNvSpPr/>
          <p:nvPr/>
        </p:nvSpPr>
        <p:spPr>
          <a:xfrm>
            <a:off x="1404523" y="473038"/>
            <a:ext cx="9382953" cy="86177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rPr>
              <a:t>Stören</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um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gehört</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zu</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werden</a:t>
            </a:r>
            <a:endParaRPr kumimoji="0" lang="de-D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711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Grafik 1037"/>
          <p:cNvPicPr/>
          <p:nvPr/>
        </p:nvPicPr>
        <p:blipFill>
          <a:blip r:embed="rId2" cstate="email">
            <a:extLst>
              <a:ext uri="{28A0092B-C50C-407E-A947-70E740481C1C}">
                <a14:useLocalDpi xmlns:a14="http://schemas.microsoft.com/office/drawing/2010/main"/>
              </a:ext>
            </a:extLst>
          </a:blip>
          <a:stretch/>
        </p:blipFill>
        <p:spPr>
          <a:xfrm>
            <a:off x="8580258" y="5543580"/>
            <a:ext cx="3429974" cy="1142018"/>
          </a:xfrm>
          <a:prstGeom prst="rect">
            <a:avLst/>
          </a:prstGeom>
          <a:ln>
            <a:noFill/>
          </a:ln>
        </p:spPr>
      </p:pic>
      <p:sp>
        <p:nvSpPr>
          <p:cNvPr id="1039" name="TextShape 2"/>
          <p:cNvSpPr txBox="1"/>
          <p:nvPr/>
        </p:nvSpPr>
        <p:spPr>
          <a:xfrm>
            <a:off x="4160330" y="5919935"/>
            <a:ext cx="3870585" cy="479241"/>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2400" b="1" i="0" u="none" strike="noStrike" kern="1200" cap="none" spc="-1" normalizeH="0" baseline="0" noProof="0" dirty="0" err="1">
                <a:ln>
                  <a:noFill/>
                </a:ln>
                <a:solidFill>
                  <a:prstClr val="black"/>
                </a:solidFill>
                <a:effectLst/>
                <a:uLnTx/>
                <a:uFillTx/>
                <a:latin typeface="Crimson Text SemiBold" panose="02000703000000000000" pitchFamily="2" charset="0"/>
                <a:sym typeface="Arial"/>
              </a:rPr>
              <a:t>Chenoweth</a:t>
            </a:r>
            <a:r>
              <a:rPr kumimoji="0" lang="de-AT" sz="2400" b="1" i="0" u="none" strike="noStrike" kern="1200" cap="none" spc="-1" normalizeH="0" baseline="0" noProof="0" dirty="0">
                <a:ln>
                  <a:noFill/>
                </a:ln>
                <a:solidFill>
                  <a:prstClr val="black"/>
                </a:solidFill>
                <a:effectLst/>
                <a:uLnTx/>
                <a:uFillTx/>
                <a:latin typeface="Crimson Text SemiBold" panose="02000703000000000000" pitchFamily="2" charset="0"/>
                <a:sym typeface="Arial"/>
              </a:rPr>
              <a:t> et al., 2017</a:t>
            </a:r>
            <a:endParaRPr kumimoji="0" lang="de-AT" sz="2400"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p:txBody>
      </p:sp>
      <p:pic>
        <p:nvPicPr>
          <p:cNvPr id="1040" name="Grafik 3"/>
          <p:cNvPicPr/>
          <p:nvPr/>
        </p:nvPicPr>
        <p:blipFill>
          <a:blip r:embed="rId3"/>
          <a:stretch/>
        </p:blipFill>
        <p:spPr>
          <a:xfrm>
            <a:off x="3699256" y="1568213"/>
            <a:ext cx="4331659" cy="4202349"/>
          </a:xfrm>
          <a:prstGeom prst="rect">
            <a:avLst/>
          </a:prstGeom>
          <a:ln>
            <a:noFill/>
          </a:ln>
          <a:effectLst>
            <a:outerShdw dist="139498" dir="2700000">
              <a:srgbClr val="333333">
                <a:alpha val="65000"/>
              </a:srgbClr>
            </a:outerShdw>
          </a:effectLst>
        </p:spPr>
      </p:pic>
      <p:sp>
        <p:nvSpPr>
          <p:cNvPr id="6" name="Rechteck 5"/>
          <p:cNvSpPr/>
          <p:nvPr/>
        </p:nvSpPr>
        <p:spPr>
          <a:xfrm>
            <a:off x="1959041" y="540441"/>
            <a:ext cx="8273162" cy="861774"/>
          </a:xfrm>
          <a:prstGeom prst="rect">
            <a:avLst/>
          </a:prstGeom>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Gewaltfrei</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vs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gewaltsam</a:t>
            </a:r>
            <a:endParaRPr lang="de-DE" sz="1800" dirty="0">
              <a:solidFill>
                <a:sysClr val="windowText" lastClr="000000"/>
              </a:solidFill>
            </a:endParaRPr>
          </a:p>
        </p:txBody>
      </p:sp>
    </p:spTree>
    <p:extLst>
      <p:ext uri="{BB962C8B-B14F-4D97-AF65-F5344CB8AC3E}">
        <p14:creationId xmlns:p14="http://schemas.microsoft.com/office/powerpoint/2010/main" val="1088160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sp>
        <p:nvSpPr>
          <p:cNvPr id="754" name="CustomShape 1"/>
          <p:cNvSpPr/>
          <p:nvPr/>
        </p:nvSpPr>
        <p:spPr>
          <a:xfrm>
            <a:off x="2081361" y="2130345"/>
            <a:ext cx="8453026" cy="3988574"/>
          </a:xfrm>
          <a:custGeom>
            <a:avLst/>
            <a:gdLst/>
            <a:ahLst/>
            <a:cxnLst/>
            <a:rect l="l" t="t" r="r" b="b"/>
            <a:pathLst>
              <a:path w="8686800" h="4140200">
                <a:moveTo>
                  <a:pt x="0" y="4005790"/>
                </a:moveTo>
                <a:cubicBezTo>
                  <a:pt x="263525" y="3937527"/>
                  <a:pt x="527050" y="3869265"/>
                  <a:pt x="819150" y="3777190"/>
                </a:cubicBezTo>
                <a:cubicBezTo>
                  <a:pt x="1111250" y="3685115"/>
                  <a:pt x="1489075" y="3580340"/>
                  <a:pt x="1752600" y="3453340"/>
                </a:cubicBezTo>
                <a:cubicBezTo>
                  <a:pt x="2016125" y="3326340"/>
                  <a:pt x="2200275" y="3218390"/>
                  <a:pt x="2400300" y="3015190"/>
                </a:cubicBezTo>
                <a:cubicBezTo>
                  <a:pt x="2600325" y="2811990"/>
                  <a:pt x="2790825" y="2564340"/>
                  <a:pt x="2952750" y="2234140"/>
                </a:cubicBezTo>
                <a:cubicBezTo>
                  <a:pt x="3114675" y="1903940"/>
                  <a:pt x="3238500" y="1361015"/>
                  <a:pt x="3371850" y="1033990"/>
                </a:cubicBezTo>
                <a:cubicBezTo>
                  <a:pt x="3505200" y="706965"/>
                  <a:pt x="3638550" y="440265"/>
                  <a:pt x="3752850" y="271990"/>
                </a:cubicBezTo>
                <a:cubicBezTo>
                  <a:pt x="3867150" y="103715"/>
                  <a:pt x="3940175" y="46565"/>
                  <a:pt x="4057650" y="24340"/>
                </a:cubicBezTo>
                <a:cubicBezTo>
                  <a:pt x="4175125" y="2115"/>
                  <a:pt x="4321175" y="-51860"/>
                  <a:pt x="4457700" y="138640"/>
                </a:cubicBezTo>
                <a:cubicBezTo>
                  <a:pt x="4594225" y="329140"/>
                  <a:pt x="4740275" y="830790"/>
                  <a:pt x="4876800" y="1167340"/>
                </a:cubicBezTo>
                <a:cubicBezTo>
                  <a:pt x="5013325" y="1503890"/>
                  <a:pt x="5133975" y="1862665"/>
                  <a:pt x="5276850" y="2157940"/>
                </a:cubicBezTo>
                <a:cubicBezTo>
                  <a:pt x="5419725" y="2453215"/>
                  <a:pt x="5546725" y="2713565"/>
                  <a:pt x="5734050" y="2938990"/>
                </a:cubicBezTo>
                <a:cubicBezTo>
                  <a:pt x="5921375" y="3164415"/>
                  <a:pt x="6137275" y="3373965"/>
                  <a:pt x="6400800" y="3510490"/>
                </a:cubicBezTo>
                <a:cubicBezTo>
                  <a:pt x="6664325" y="3647015"/>
                  <a:pt x="6969125" y="3669240"/>
                  <a:pt x="7315200" y="3758140"/>
                </a:cubicBezTo>
                <a:cubicBezTo>
                  <a:pt x="7661275" y="3847040"/>
                  <a:pt x="8267700" y="3999440"/>
                  <a:pt x="8477250" y="4043890"/>
                </a:cubicBezTo>
                <a:cubicBezTo>
                  <a:pt x="8686800" y="4088340"/>
                  <a:pt x="8629650" y="4056590"/>
                  <a:pt x="8572500" y="4024840"/>
                </a:cubicBezTo>
              </a:path>
            </a:pathLst>
          </a:custGeom>
          <a:noFill/>
          <a:ln w="50760">
            <a:solidFill>
              <a:srgbClr val="000000"/>
            </a:solidFill>
            <a:round/>
          </a:ln>
        </p:spPr>
        <p:style>
          <a:lnRef idx="0">
            <a:scrgbClr r="0" g="0" b="0"/>
          </a:lnRef>
          <a:fillRef idx="0">
            <a:scrgbClr r="0" g="0" b="0"/>
          </a:fillRef>
          <a:effectRef idx="0">
            <a:scrgbClr r="0" g="0" b="0"/>
          </a:effectRef>
          <a:fontRef idx="minor"/>
        </p:style>
      </p:sp>
      <p:sp>
        <p:nvSpPr>
          <p:cNvPr id="755" name="Line 2"/>
          <p:cNvSpPr/>
          <p:nvPr/>
        </p:nvSpPr>
        <p:spPr>
          <a:xfrm flipV="1">
            <a:off x="2081361" y="1812949"/>
            <a:ext cx="0" cy="4305971"/>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756" name="Line 3"/>
          <p:cNvSpPr/>
          <p:nvPr/>
        </p:nvSpPr>
        <p:spPr>
          <a:xfrm>
            <a:off x="2081361" y="6118920"/>
            <a:ext cx="9289403" cy="0"/>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757" name="TextShape 4"/>
          <p:cNvSpPr txBox="1"/>
          <p:nvPr/>
        </p:nvSpPr>
        <p:spPr>
          <a:xfrm>
            <a:off x="4403711" y="6213834"/>
            <a:ext cx="2985880"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Engagement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758" name="TextShape 5"/>
          <p:cNvSpPr txBox="1"/>
          <p:nvPr/>
        </p:nvSpPr>
        <p:spPr>
          <a:xfrm>
            <a:off x="-991596" y="3331141"/>
            <a:ext cx="2985880"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Zahl der</a:t>
            </a:r>
            <a:r>
              <a:rPr kumimoji="0" sz="2177" b="0" i="0" u="none" strike="noStrike" kern="1200" cap="none" spc="0" normalizeH="0" baseline="0" noProof="0">
                <a:ln>
                  <a:noFill/>
                </a:ln>
                <a:solidFill>
                  <a:prstClr val="black"/>
                </a:solidFill>
                <a:effectLst/>
                <a:uLnTx/>
                <a:uFillTx/>
                <a:latin typeface="Arial"/>
                <a:cs typeface="Arial"/>
                <a:sym typeface="Arial"/>
              </a:rPr>
              <a:t/>
            </a:r>
            <a:br>
              <a:rPr kumimoji="0" sz="2177" b="0" i="0" u="none" strike="noStrike" kern="1200" cap="none" spc="0" normalizeH="0" baseline="0" noProof="0">
                <a:ln>
                  <a:noFill/>
                </a:ln>
                <a:solidFill>
                  <a:prstClr val="black"/>
                </a:solidFill>
                <a:effectLst/>
                <a:uLnTx/>
                <a:uFillTx/>
                <a:latin typeface="Arial"/>
                <a:cs typeface="Arial"/>
                <a:sym typeface="Arial"/>
              </a:rPr>
            </a:b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Menschen</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760" name="TextShape 7"/>
          <p:cNvSpPr txBox="1"/>
          <p:nvPr/>
        </p:nvSpPr>
        <p:spPr>
          <a:xfrm>
            <a:off x="1763094" y="4293780"/>
            <a:ext cx="2751207" cy="623639"/>
          </a:xfrm>
          <a:prstGeom prst="rect">
            <a:avLst/>
          </a:prstGeom>
          <a:noFill/>
          <a:ln>
            <a:noFill/>
          </a:ln>
        </p:spPr>
        <p:txBody>
          <a:bodyPr wrap="square"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dirty="0">
                <a:ln>
                  <a:noFill/>
                </a:ln>
                <a:solidFill>
                  <a:prstClr val="black"/>
                </a:solidFill>
                <a:effectLst/>
                <a:uLnTx/>
                <a:uFillTx/>
                <a:latin typeface="Crimson Text"/>
                <a:cs typeface="Arial"/>
                <a:sym typeface="Arial"/>
              </a:rPr>
              <a:t>“gleichgültig”</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761" name="TextShape 8"/>
          <p:cNvSpPr txBox="1"/>
          <p:nvPr/>
        </p:nvSpPr>
        <p:spPr>
          <a:xfrm>
            <a:off x="7743124" y="4339931"/>
            <a:ext cx="2766445"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“voll engagiert”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762" name="Line 9"/>
          <p:cNvSpPr/>
          <p:nvPr/>
        </p:nvSpPr>
        <p:spPr>
          <a:xfrm flipV="1">
            <a:off x="4624888"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763" name="Line 10"/>
          <p:cNvSpPr/>
          <p:nvPr/>
        </p:nvSpPr>
        <p:spPr>
          <a:xfrm flipV="1">
            <a:off x="7672592"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764" name="TextShape 11"/>
          <p:cNvSpPr txBox="1"/>
          <p:nvPr/>
        </p:nvSpPr>
        <p:spPr>
          <a:xfrm>
            <a:off x="4810798" y="4707163"/>
            <a:ext cx="2655857"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dirty="0">
                <a:ln>
                  <a:noFill/>
                </a:ln>
                <a:solidFill>
                  <a:prstClr val="black"/>
                </a:solidFill>
                <a:effectLst/>
                <a:uLnTx/>
                <a:uFillTx/>
                <a:latin typeface="Crimson Text"/>
                <a:cs typeface="Arial"/>
                <a:sym typeface="Arial"/>
              </a:rPr>
              <a:t>“etwas besorgt”</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765" name="TextShape 12"/>
          <p:cNvSpPr txBox="1"/>
          <p:nvPr/>
        </p:nvSpPr>
        <p:spPr>
          <a:xfrm>
            <a:off x="7621669" y="2034124"/>
            <a:ext cx="4339060" cy="2015110"/>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3628" b="1" i="0" u="none" strike="noStrike" kern="1200" cap="none" spc="-1" normalizeH="0" baseline="0" noProof="0" dirty="0">
                <a:ln>
                  <a:noFill/>
                </a:ln>
                <a:solidFill>
                  <a:srgbClr val="F7EE6A"/>
                </a:solidFill>
                <a:effectLst/>
                <a:uLnTx/>
                <a:uFillTx/>
                <a:latin typeface="Crimson Text SemiBold" panose="02000703000000000000" pitchFamily="2" charset="0"/>
                <a:sym typeface="Arial"/>
              </a:rPr>
              <a:t>Konfrontation: schockierende Daten &amp; Fakten</a:t>
            </a:r>
            <a:endParaRPr kumimoji="0" lang="de-AT" sz="3628"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p:txBody>
      </p:sp>
      <p:sp>
        <p:nvSpPr>
          <p:cNvPr id="2" name="Rechteck 1"/>
          <p:cNvSpPr/>
          <p:nvPr/>
        </p:nvSpPr>
        <p:spPr>
          <a:xfrm>
            <a:off x="2420171" y="521521"/>
            <a:ext cx="8611781" cy="861774"/>
          </a:xfrm>
          <a:prstGeom prst="rect">
            <a:avLst/>
          </a:prstGeom>
        </p:spPr>
        <p:txBody>
          <a:bodyPr wrap="none">
            <a:spAutoFit/>
          </a:bodyPr>
          <a:lstStyle/>
          <a:p>
            <a:pPr lvl="0">
              <a:buClrTx/>
              <a:defRPr/>
            </a:pP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Die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klassische</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vorstellung</a:t>
            </a:r>
            <a:endParaRPr lang="de-DE" sz="1800" dirty="0">
              <a:solidFill>
                <a:sysClr val="windowText" lastClr="000000"/>
              </a:solidFill>
            </a:endParaRPr>
          </a:p>
        </p:txBody>
      </p:sp>
    </p:spTree>
    <p:extLst>
      <p:ext uri="{BB962C8B-B14F-4D97-AF65-F5344CB8AC3E}">
        <p14:creationId xmlns:p14="http://schemas.microsoft.com/office/powerpoint/2010/main" val="3632238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sp>
        <p:nvSpPr>
          <p:cNvPr id="802" name="Line 1"/>
          <p:cNvSpPr/>
          <p:nvPr/>
        </p:nvSpPr>
        <p:spPr>
          <a:xfrm flipV="1">
            <a:off x="2081361" y="1812949"/>
            <a:ext cx="0" cy="4305971"/>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803" name="Line 2"/>
          <p:cNvSpPr/>
          <p:nvPr/>
        </p:nvSpPr>
        <p:spPr>
          <a:xfrm>
            <a:off x="2081361" y="6118920"/>
            <a:ext cx="9289403" cy="0"/>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804" name="TextShape 3"/>
          <p:cNvSpPr txBox="1"/>
          <p:nvPr/>
        </p:nvSpPr>
        <p:spPr>
          <a:xfrm>
            <a:off x="4403711" y="6213834"/>
            <a:ext cx="2985880"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Engagement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5" name="TextShape 4"/>
          <p:cNvSpPr txBox="1"/>
          <p:nvPr/>
        </p:nvSpPr>
        <p:spPr>
          <a:xfrm>
            <a:off x="-991596" y="3331141"/>
            <a:ext cx="2985880"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Zahl der</a:t>
            </a:r>
            <a:r>
              <a:rPr kumimoji="0" sz="2177" b="0" i="0" u="none" strike="noStrike" kern="1200" cap="none" spc="0" normalizeH="0" baseline="0" noProof="0">
                <a:ln>
                  <a:noFill/>
                </a:ln>
                <a:solidFill>
                  <a:prstClr val="black"/>
                </a:solidFill>
                <a:effectLst/>
                <a:uLnTx/>
                <a:uFillTx/>
                <a:latin typeface="Arial"/>
                <a:cs typeface="Arial"/>
                <a:sym typeface="Arial"/>
              </a:rPr>
              <a:t/>
            </a:r>
            <a:br>
              <a:rPr kumimoji="0" sz="2177" b="0" i="0" u="none" strike="noStrike" kern="1200" cap="none" spc="0" normalizeH="0" baseline="0" noProof="0">
                <a:ln>
                  <a:noFill/>
                </a:ln>
                <a:solidFill>
                  <a:prstClr val="black"/>
                </a:solidFill>
                <a:effectLst/>
                <a:uLnTx/>
                <a:uFillTx/>
                <a:latin typeface="Arial"/>
                <a:cs typeface="Arial"/>
                <a:sym typeface="Arial"/>
              </a:rPr>
            </a:b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Menschen</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7" name="TextShape 6"/>
          <p:cNvSpPr txBox="1"/>
          <p:nvPr/>
        </p:nvSpPr>
        <p:spPr>
          <a:xfrm>
            <a:off x="1689513" y="4293780"/>
            <a:ext cx="2432939"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“apathisch”</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8" name="TextShape 7"/>
          <p:cNvSpPr txBox="1"/>
          <p:nvPr/>
        </p:nvSpPr>
        <p:spPr>
          <a:xfrm>
            <a:off x="7743124" y="4339931"/>
            <a:ext cx="2766445"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“voll engagiert”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9" name="TextShape 8"/>
          <p:cNvSpPr txBox="1"/>
          <p:nvPr/>
        </p:nvSpPr>
        <p:spPr>
          <a:xfrm>
            <a:off x="7571555" y="1968397"/>
            <a:ext cx="4339060" cy="2036014"/>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3628" b="1" i="0" u="none" strike="noStrike" kern="1200" cap="none" spc="-1" normalizeH="0" baseline="0" noProof="0" dirty="0">
                <a:ln>
                  <a:noFill/>
                </a:ln>
                <a:solidFill>
                  <a:srgbClr val="F7EE6A"/>
                </a:solidFill>
                <a:effectLst/>
                <a:uLnTx/>
                <a:uFillTx/>
                <a:latin typeface="Crimson Text SemiBold" panose="02000703000000000000" pitchFamily="2" charset="0"/>
                <a:sym typeface="Arial"/>
              </a:rPr>
              <a:t>Konfrontation: schockierende Daten &amp; Fakten</a:t>
            </a:r>
            <a:endParaRPr kumimoji="0" lang="de-AT" sz="3628" b="0" i="0" u="none" strike="noStrike" kern="1200" cap="none" spc="-1" normalizeH="0" baseline="0" noProof="0" dirty="0">
              <a:ln>
                <a:noFill/>
              </a:ln>
              <a:solidFill>
                <a:prstClr val="black"/>
              </a:solidFill>
              <a:effectLst/>
              <a:uLnTx/>
              <a:uFillTx/>
              <a:latin typeface="Crimson Text SemiBold" panose="02000703000000000000" pitchFamily="2" charset="0"/>
              <a:sym typeface="Arial"/>
            </a:endParaRPr>
          </a:p>
        </p:txBody>
      </p:sp>
      <p:sp>
        <p:nvSpPr>
          <p:cNvPr id="810" name="Line 9"/>
          <p:cNvSpPr/>
          <p:nvPr/>
        </p:nvSpPr>
        <p:spPr>
          <a:xfrm flipV="1">
            <a:off x="4624888"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811" name="Line 10"/>
          <p:cNvSpPr/>
          <p:nvPr/>
        </p:nvSpPr>
        <p:spPr>
          <a:xfrm flipV="1">
            <a:off x="7672592"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812" name="TextShape 11"/>
          <p:cNvSpPr txBox="1"/>
          <p:nvPr/>
        </p:nvSpPr>
        <p:spPr>
          <a:xfrm>
            <a:off x="4755503" y="5596456"/>
            <a:ext cx="2655857"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“etwas besorgt”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13" name="CustomShape 12"/>
          <p:cNvSpPr/>
          <p:nvPr/>
        </p:nvSpPr>
        <p:spPr>
          <a:xfrm rot="125400">
            <a:off x="1051237" y="2832623"/>
            <a:ext cx="10297322" cy="3457403"/>
          </a:xfrm>
          <a:custGeom>
            <a:avLst/>
            <a:gdLst/>
            <a:ahLst/>
            <a:cxnLst/>
            <a:rect l="l" t="t" r="r" b="b"/>
            <a:pathLst>
              <a:path w="2229729" h="896815">
                <a:moveTo>
                  <a:pt x="0" y="839636"/>
                </a:moveTo>
                <a:cubicBezTo>
                  <a:pt x="89095" y="837877"/>
                  <a:pt x="178191" y="836119"/>
                  <a:pt x="267286" y="818534"/>
                </a:cubicBezTo>
                <a:cubicBezTo>
                  <a:pt x="356381" y="800949"/>
                  <a:pt x="434926" y="849014"/>
                  <a:pt x="534572" y="734128"/>
                </a:cubicBezTo>
                <a:cubicBezTo>
                  <a:pt x="634218" y="619242"/>
                  <a:pt x="771378" y="244104"/>
                  <a:pt x="865163" y="129218"/>
                </a:cubicBezTo>
                <a:cubicBezTo>
                  <a:pt x="958948" y="14332"/>
                  <a:pt x="1009357" y="-47801"/>
                  <a:pt x="1097280" y="44811"/>
                </a:cubicBezTo>
                <a:cubicBezTo>
                  <a:pt x="1185203" y="137423"/>
                  <a:pt x="1293055" y="605174"/>
                  <a:pt x="1392701" y="684891"/>
                </a:cubicBezTo>
                <a:cubicBezTo>
                  <a:pt x="1492347" y="764608"/>
                  <a:pt x="1613095" y="513735"/>
                  <a:pt x="1695157" y="523113"/>
                </a:cubicBezTo>
                <a:cubicBezTo>
                  <a:pt x="1777219" y="532491"/>
                  <a:pt x="1795976" y="702476"/>
                  <a:pt x="1885071" y="741162"/>
                </a:cubicBezTo>
                <a:cubicBezTo>
                  <a:pt x="1974166" y="779848"/>
                  <a:pt x="2172286" y="754058"/>
                  <a:pt x="2229729" y="755230"/>
                </a:cubicBezTo>
              </a:path>
            </a:pathLst>
          </a:custGeom>
          <a:noFill/>
          <a:ln w="57240">
            <a:solidFill>
              <a:srgbClr val="000000"/>
            </a:solidFill>
            <a:miter/>
          </a:ln>
        </p:spPr>
        <p:style>
          <a:lnRef idx="0">
            <a:scrgbClr r="0" g="0" b="0"/>
          </a:lnRef>
          <a:fillRef idx="0">
            <a:scrgbClr r="0" g="0" b="0"/>
          </a:fillRef>
          <a:effectRef idx="0">
            <a:scrgbClr r="0" g="0" b="0"/>
          </a:effectRef>
          <a:fontRef idx="minor"/>
        </p:style>
      </p:sp>
      <p:sp>
        <p:nvSpPr>
          <p:cNvPr id="814" name="CustomShape 13"/>
          <p:cNvSpPr/>
          <p:nvPr/>
        </p:nvSpPr>
        <p:spPr>
          <a:xfrm>
            <a:off x="884919" y="5750583"/>
            <a:ext cx="1159869" cy="774117"/>
          </a:xfrm>
          <a:prstGeom prst="rect">
            <a:avLst/>
          </a:prstGeom>
          <a:solidFill>
            <a:srgbClr val="14AA37"/>
          </a:solidFill>
          <a:ln>
            <a:noFill/>
          </a:ln>
        </p:spPr>
        <p:style>
          <a:lnRef idx="0">
            <a:scrgbClr r="0" g="0" b="0"/>
          </a:lnRef>
          <a:fillRef idx="0">
            <a:scrgbClr r="0" g="0" b="0"/>
          </a:fillRef>
          <a:effectRef idx="0">
            <a:scrgbClr r="0" g="0" b="0"/>
          </a:effectRef>
          <a:fontRef idx="minor"/>
        </p:style>
      </p:sp>
      <p:sp>
        <p:nvSpPr>
          <p:cNvPr id="815" name="CustomShape 14"/>
          <p:cNvSpPr/>
          <p:nvPr/>
        </p:nvSpPr>
        <p:spPr>
          <a:xfrm>
            <a:off x="3650058" y="3317644"/>
            <a:ext cx="2543527" cy="663529"/>
          </a:xfrm>
          <a:custGeom>
            <a:avLst/>
            <a:gdLst/>
            <a:ahLst/>
            <a:cxnLst/>
            <a:rect l="0" t="0" r="r" b="b"/>
            <a:pathLst>
              <a:path w="5844" h="1525">
                <a:moveTo>
                  <a:pt x="5843" y="381"/>
                </a:moveTo>
                <a:lnTo>
                  <a:pt x="1460" y="381"/>
                </a:lnTo>
                <a:lnTo>
                  <a:pt x="1460" y="0"/>
                </a:lnTo>
                <a:lnTo>
                  <a:pt x="0" y="762"/>
                </a:lnTo>
                <a:lnTo>
                  <a:pt x="1460" y="1524"/>
                </a:lnTo>
                <a:lnTo>
                  <a:pt x="1460" y="1143"/>
                </a:lnTo>
                <a:lnTo>
                  <a:pt x="5843" y="1143"/>
                </a:lnTo>
                <a:lnTo>
                  <a:pt x="5843" y="381"/>
                </a:lnTo>
              </a:path>
            </a:pathLst>
          </a:custGeom>
          <a:noFill/>
          <a:ln w="73080">
            <a:solidFill>
              <a:srgbClr val="F7EE6A"/>
            </a:solidFill>
            <a:round/>
          </a:ln>
        </p:spPr>
        <p:style>
          <a:lnRef idx="0">
            <a:scrgbClr r="0" g="0" b="0"/>
          </a:lnRef>
          <a:fillRef idx="0">
            <a:scrgbClr r="0" g="0" b="0"/>
          </a:fillRef>
          <a:effectRef idx="0">
            <a:scrgbClr r="0" g="0" b="0"/>
          </a:effectRef>
          <a:fontRef idx="minor"/>
        </p:style>
      </p:sp>
      <p:sp>
        <p:nvSpPr>
          <p:cNvPr id="816" name="CustomShape 15"/>
          <p:cNvSpPr/>
          <p:nvPr/>
        </p:nvSpPr>
        <p:spPr>
          <a:xfrm>
            <a:off x="6303737" y="4976466"/>
            <a:ext cx="1923537" cy="442353"/>
          </a:xfrm>
          <a:custGeom>
            <a:avLst/>
            <a:gdLst/>
            <a:ahLst/>
            <a:cxnLst/>
            <a:rect l="0" t="0" r="r" b="b"/>
            <a:pathLst>
              <a:path w="4420" h="1018">
                <a:moveTo>
                  <a:pt x="0" y="343"/>
                </a:moveTo>
                <a:lnTo>
                  <a:pt x="3382" y="343"/>
                </a:lnTo>
                <a:lnTo>
                  <a:pt x="3382" y="0"/>
                </a:lnTo>
                <a:lnTo>
                  <a:pt x="4419" y="508"/>
                </a:lnTo>
                <a:lnTo>
                  <a:pt x="3382" y="1017"/>
                </a:lnTo>
                <a:lnTo>
                  <a:pt x="3382" y="673"/>
                </a:lnTo>
                <a:lnTo>
                  <a:pt x="0" y="673"/>
                </a:lnTo>
                <a:lnTo>
                  <a:pt x="0" y="343"/>
                </a:lnTo>
              </a:path>
            </a:pathLst>
          </a:custGeom>
          <a:noFill/>
          <a:ln w="54720">
            <a:solidFill>
              <a:srgbClr val="F7EE6A"/>
            </a:solidFill>
            <a:round/>
          </a:ln>
        </p:spPr>
        <p:style>
          <a:lnRef idx="0">
            <a:scrgbClr r="0" g="0" b="0"/>
          </a:lnRef>
          <a:fillRef idx="0">
            <a:scrgbClr r="0" g="0" b="0"/>
          </a:fillRef>
          <a:effectRef idx="0">
            <a:scrgbClr r="0" g="0" b="0"/>
          </a:effectRef>
          <a:fontRef idx="minor"/>
        </p:style>
      </p:sp>
      <p:sp>
        <p:nvSpPr>
          <p:cNvPr id="2" name="Rechteck 1"/>
          <p:cNvSpPr/>
          <p:nvPr/>
        </p:nvSpPr>
        <p:spPr>
          <a:xfrm>
            <a:off x="3008706" y="484507"/>
            <a:ext cx="6369757" cy="861774"/>
          </a:xfrm>
          <a:prstGeom prst="rect">
            <a:avLst/>
          </a:prstGeom>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Unsere</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Vorstellung</a:t>
            </a:r>
            <a:endParaRPr lang="de-DE" sz="1800" dirty="0">
              <a:solidFill>
                <a:sysClr val="windowText" lastClr="000000"/>
              </a:solidFill>
            </a:endParaRPr>
          </a:p>
        </p:txBody>
      </p:sp>
    </p:spTree>
    <p:extLst>
      <p:ext uri="{BB962C8B-B14F-4D97-AF65-F5344CB8AC3E}">
        <p14:creationId xmlns:p14="http://schemas.microsoft.com/office/powerpoint/2010/main" val="2740864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w Cen MT Condensed Extra Bold"/>
        <a:ea typeface=""/>
        <a:cs typeface=""/>
      </a:majorFont>
      <a:minorFont>
        <a:latin typeface="Tw Cen MT Condensed Extra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spcBef>
            <a:spcPct val="0"/>
          </a:spcBef>
          <a:defRPr sz="4000" b="1" cap="all" dirty="0">
            <a:solidFill>
              <a:schemeClr val="bg1"/>
            </a:solidFill>
            <a:latin typeface="FUCXED CAPS" pitchFamily="50"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w Cen MT Condensed Extra Bold"/>
        <a:ea typeface=""/>
        <a:cs typeface=""/>
      </a:majorFont>
      <a:minorFont>
        <a:latin typeface="Tw Cen MT Condensed Extra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spcBef>
            <a:spcPct val="0"/>
          </a:spcBef>
          <a:defRPr sz="4000" b="1" cap="all" dirty="0">
            <a:solidFill>
              <a:schemeClr val="bg1"/>
            </a:solidFill>
            <a:latin typeface="FUCXED CAPS" pitchFamily="50"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0_Office Theme">
  <a:themeElements>
    <a:clrScheme name="Extinction Rebellion">
      <a:dk1>
        <a:srgbClr val="000000"/>
      </a:dk1>
      <a:lt1>
        <a:srgbClr val="FFFFFF"/>
      </a:lt1>
      <a:dk2>
        <a:srgbClr val="222A35"/>
      </a:dk2>
      <a:lt2>
        <a:srgbClr val="E7E6E6"/>
      </a:lt2>
      <a:accent1>
        <a:srgbClr val="14AA37"/>
      </a:accent1>
      <a:accent2>
        <a:srgbClr val="F7EE6A"/>
      </a:accent2>
      <a:accent3>
        <a:srgbClr val="75D0F7"/>
      </a:accent3>
      <a:accent4>
        <a:srgbClr val="ED9BC4"/>
      </a:accent4>
      <a:accent5>
        <a:srgbClr val="986297"/>
      </a:accent5>
      <a:accent6>
        <a:srgbClr val="BED200"/>
      </a:accent6>
      <a:hlink>
        <a:srgbClr val="3860AA"/>
      </a:hlink>
      <a:folHlink>
        <a:srgbClr val="DC4F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1813</Words>
  <Application>Microsoft Office PowerPoint</Application>
  <PresentationFormat>Breitbild</PresentationFormat>
  <Paragraphs>162</Paragraphs>
  <Slides>39</Slides>
  <Notes>12</Notes>
  <HiddenSlides>0</HiddenSlides>
  <MMClips>0</MMClips>
  <ScaleCrop>false</ScaleCrop>
  <HeadingPairs>
    <vt:vector size="6" baseType="variant">
      <vt:variant>
        <vt:lpstr>Verwendete Schriftarten</vt:lpstr>
      </vt:variant>
      <vt:variant>
        <vt:i4>12</vt:i4>
      </vt:variant>
      <vt:variant>
        <vt:lpstr>Design</vt:lpstr>
      </vt:variant>
      <vt:variant>
        <vt:i4>5</vt:i4>
      </vt:variant>
      <vt:variant>
        <vt:lpstr>Folientitel</vt:lpstr>
      </vt:variant>
      <vt:variant>
        <vt:i4>39</vt:i4>
      </vt:variant>
    </vt:vector>
  </HeadingPairs>
  <TitlesOfParts>
    <vt:vector size="56" baseType="lpstr">
      <vt:lpstr>Microsoft YaHei</vt:lpstr>
      <vt:lpstr>Arial</vt:lpstr>
      <vt:lpstr>Crimson Text</vt:lpstr>
      <vt:lpstr>Crimson Text SemiBold</vt:lpstr>
      <vt:lpstr>DejaVu Sans</vt:lpstr>
      <vt:lpstr>FUCXED CAPS</vt:lpstr>
      <vt:lpstr>FUCXED CAPS Latin</vt:lpstr>
      <vt:lpstr>Symbol</vt:lpstr>
      <vt:lpstr>Times New Roman</vt:lpstr>
      <vt:lpstr>Tw Cen MT Condensed Extra Bold</vt:lpstr>
      <vt:lpstr>Twentieth Century</vt:lpstr>
      <vt:lpstr>Wingdings</vt:lpstr>
      <vt:lpstr>7_Office Theme</vt:lpstr>
      <vt:lpstr>6_Office Theme</vt:lpstr>
      <vt:lpstr>2_Office Theme</vt:lpstr>
      <vt:lpstr>10_Office Theme</vt:lpstr>
      <vt:lpstr>13_Office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Zum weiterlesen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Wittenbrink Heinz</cp:lastModifiedBy>
  <cp:revision>99</cp:revision>
  <cp:lastPrinted>2019-11-20T15:28:17Z</cp:lastPrinted>
  <dcterms:created xsi:type="dcterms:W3CDTF">2019-03-04T14:37:45Z</dcterms:created>
  <dcterms:modified xsi:type="dcterms:W3CDTF">2020-03-03T13:52:36Z</dcterms:modified>
</cp:coreProperties>
</file>